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2" r:id="rId1"/>
  </p:sldMasterIdLst>
  <p:notesMasterIdLst>
    <p:notesMasterId r:id="rId21"/>
  </p:notesMasterIdLst>
  <p:sldIdLst>
    <p:sldId id="256" r:id="rId2"/>
    <p:sldId id="261" r:id="rId3"/>
    <p:sldId id="262" r:id="rId4"/>
    <p:sldId id="271" r:id="rId5"/>
    <p:sldId id="276" r:id="rId6"/>
    <p:sldId id="272" r:id="rId7"/>
    <p:sldId id="273" r:id="rId8"/>
    <p:sldId id="277" r:id="rId9"/>
    <p:sldId id="283" r:id="rId10"/>
    <p:sldId id="274" r:id="rId11"/>
    <p:sldId id="275" r:id="rId12"/>
    <p:sldId id="278" r:id="rId13"/>
    <p:sldId id="263" r:id="rId14"/>
    <p:sldId id="264" r:id="rId15"/>
    <p:sldId id="265" r:id="rId16"/>
    <p:sldId id="268" r:id="rId17"/>
    <p:sldId id="269" r:id="rId18"/>
    <p:sldId id="270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dy Welu" userId="dd11e835665ee3ed" providerId="LiveId" clId="{59DBB063-389E-AC45-85D7-4E9C547303CB}"/>
    <pc:docChg chg="custSel modSld">
      <pc:chgData name="Cody Welu" userId="dd11e835665ee3ed" providerId="LiveId" clId="{59DBB063-389E-AC45-85D7-4E9C547303CB}" dt="2018-05-31T03:09:44.802" v="25" actId="404"/>
      <pc:docMkLst>
        <pc:docMk/>
      </pc:docMkLst>
      <pc:sldChg chg="modSp">
        <pc:chgData name="Cody Welu" userId="dd11e835665ee3ed" providerId="LiveId" clId="{59DBB063-389E-AC45-85D7-4E9C547303CB}" dt="2018-05-31T03:08:45.571" v="1" actId="313"/>
        <pc:sldMkLst>
          <pc:docMk/>
          <pc:sldMk cId="3675902130" sldId="269"/>
        </pc:sldMkLst>
        <pc:spChg chg="mod">
          <ac:chgData name="Cody Welu" userId="dd11e835665ee3ed" providerId="LiveId" clId="{59DBB063-389E-AC45-85D7-4E9C547303CB}" dt="2018-05-31T03:08:45.571" v="1" actId="313"/>
          <ac:spMkLst>
            <pc:docMk/>
            <pc:sldMk cId="3675902130" sldId="269"/>
            <ac:spMk id="3" creationId="{C74929F4-C43C-694B-A05C-01D78571CA98}"/>
          </ac:spMkLst>
        </pc:spChg>
      </pc:sldChg>
      <pc:sldChg chg="modSp">
        <pc:chgData name="Cody Welu" userId="dd11e835665ee3ed" providerId="LiveId" clId="{59DBB063-389E-AC45-85D7-4E9C547303CB}" dt="2018-05-31T03:06:26.747" v="0" actId="20577"/>
        <pc:sldMkLst>
          <pc:docMk/>
          <pc:sldMk cId="3003787462" sldId="276"/>
        </pc:sldMkLst>
        <pc:spChg chg="mod">
          <ac:chgData name="Cody Welu" userId="dd11e835665ee3ed" providerId="LiveId" clId="{59DBB063-389E-AC45-85D7-4E9C547303CB}" dt="2018-05-31T03:06:26.747" v="0" actId="20577"/>
          <ac:spMkLst>
            <pc:docMk/>
            <pc:sldMk cId="3003787462" sldId="276"/>
            <ac:spMk id="3" creationId="{8CB1527A-4158-B34A-BA50-BAF1785FB711}"/>
          </ac:spMkLst>
        </pc:spChg>
      </pc:sldChg>
      <pc:sldChg chg="modSp">
        <pc:chgData name="Cody Welu" userId="dd11e835665ee3ed" providerId="LiveId" clId="{59DBB063-389E-AC45-85D7-4E9C547303CB}" dt="2018-05-31T03:09:44.802" v="25" actId="404"/>
        <pc:sldMkLst>
          <pc:docMk/>
          <pc:sldMk cId="455683350" sldId="279"/>
        </pc:sldMkLst>
        <pc:spChg chg="mod">
          <ac:chgData name="Cody Welu" userId="dd11e835665ee3ed" providerId="LiveId" clId="{59DBB063-389E-AC45-85D7-4E9C547303CB}" dt="2018-05-31T03:09:44.802" v="25" actId="404"/>
          <ac:spMkLst>
            <pc:docMk/>
            <pc:sldMk cId="455683350" sldId="279"/>
            <ac:spMk id="2" creationId="{C39D481D-070B-124C-87E2-C3807DF1107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185E1-C45F-C543-893E-48E276FF3E75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8B87E-4C85-4C4A-ADC1-6C40DBC3F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0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NICs can handle a lot of traffic</a:t>
            </a:r>
          </a:p>
          <a:p>
            <a:r>
              <a:rPr lang="en-US" dirty="0"/>
              <a:t>Dropping frames can confuse traffic</a:t>
            </a:r>
          </a:p>
          <a:p>
            <a:pPr lvl="1"/>
            <a:r>
              <a:rPr lang="en-US" dirty="0"/>
              <a:t>Handling buffers is very important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39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ADAD68F-459C-C645-9FCF-A6D0A2E3A8CA}" type="datetime1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416C-FE96-5746-8F70-2F3D9BCB54D4}" type="datetime1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6528-5F09-2347-91EC-D697FF9F594C}" type="datetime1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9FA4-96CE-7E46-880C-9434F822D9FC}" type="datetime1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A658-5F5A-2A43-8706-3C628225AF93}" type="datetime1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3D98-EF38-D445-9ADA-9B263986DE01}" type="datetime1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B97-86F7-6146-A0CC-CDD7A77122BE}" type="datetime1">
              <a:rPr lang="en-US" smtClean="0"/>
              <a:t>5/30/18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26F5-4C33-7C44-A036-D4232F65710C}" type="datetime1">
              <a:rPr lang="en-US" smtClean="0"/>
              <a:t>5/30/18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521D-F7C0-C847-9693-62594C267001}" type="datetime1">
              <a:rPr lang="en-US" smtClean="0"/>
              <a:t>5/30/18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2DF4-169C-0744-BB30-B884E7E55F54}" type="datetime1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1431-8628-AE43-850F-9B5BE82D1609}" type="datetime1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9042098-B9DB-484E-9F5A-44CB11867B24}" type="datetime1">
              <a:rPr lang="en-US" smtClean="0"/>
              <a:t>5/30/18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9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Incident Response</a:t>
            </a:r>
          </a:p>
        </p:txBody>
      </p:sp>
    </p:spTree>
    <p:extLst>
      <p:ext uri="{BB962C8B-B14F-4D97-AF65-F5344CB8AC3E}">
        <p14:creationId xmlns:p14="http://schemas.microsoft.com/office/powerpoint/2010/main" val="121989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3AF75-CD43-9042-BA7C-B6C4E11E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A6629-F8A2-F942-9235-ABF93F9E6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Allow you to limit what is being captured</a:t>
            </a:r>
          </a:p>
          <a:p>
            <a:pPr lvl="1"/>
            <a:r>
              <a:rPr lang="en-US" dirty="0"/>
              <a:t>Does this help or hurt our ability to capture more data without dropping packets?</a:t>
            </a:r>
          </a:p>
          <a:p>
            <a:pPr marL="0" indent="0">
              <a:buNone/>
            </a:pPr>
            <a:r>
              <a:rPr lang="en-US" dirty="0"/>
              <a:t>host 10.1.1.1</a:t>
            </a:r>
          </a:p>
          <a:p>
            <a:pPr marL="0" indent="0">
              <a:buNone/>
            </a:pPr>
            <a:r>
              <a:rPr lang="en-US" dirty="0"/>
              <a:t>host 192.168.0.1 and host 10.1.1.1</a:t>
            </a:r>
          </a:p>
          <a:p>
            <a:pPr marL="0" indent="0">
              <a:buNone/>
            </a:pPr>
            <a:r>
              <a:rPr lang="en-US" dirty="0" err="1"/>
              <a:t>tcp</a:t>
            </a:r>
            <a:r>
              <a:rPr lang="en-US" dirty="0"/>
              <a:t> port http</a:t>
            </a:r>
          </a:p>
          <a:p>
            <a:pPr marL="0" indent="0">
              <a:buNone/>
            </a:pPr>
            <a:r>
              <a:rPr lang="en-US" dirty="0" err="1"/>
              <a:t>ip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not broadcast not multicast</a:t>
            </a:r>
          </a:p>
          <a:p>
            <a:pPr marL="0" indent="0">
              <a:buNone/>
            </a:pPr>
            <a:r>
              <a:rPr lang="en-US" dirty="0"/>
              <a:t>ether host 00:04:13:00:09:a3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76BB9-E992-1F46-8F75-914EF882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913A7-7E0A-4245-9961-06523950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28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425F-FD53-3141-9A6F-6A7307D8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vs Display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2C46-519A-3345-9D0D-B471C97A4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filter just limits what’s captured</a:t>
            </a:r>
          </a:p>
          <a:p>
            <a:pPr lvl="1"/>
            <a:r>
              <a:rPr lang="en-US" dirty="0"/>
              <a:t>Helpful, but not that helpful</a:t>
            </a:r>
          </a:p>
          <a:p>
            <a:r>
              <a:rPr lang="en-US" dirty="0"/>
              <a:t>Display filters</a:t>
            </a:r>
          </a:p>
          <a:p>
            <a:pPr lvl="1"/>
            <a:r>
              <a:rPr lang="en-US" dirty="0"/>
              <a:t>Completely different format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C5141-4DDF-9D47-91AC-C8A12303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69A12-174E-C142-972F-297AFC9D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32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851C7-950F-B844-9348-4CEBAB06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Cautions of Wireshark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F9F35-614A-9F46-B5EB-95FA6F6B3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bug logs, you’ll see security fixes</a:t>
            </a:r>
          </a:p>
          <a:p>
            <a:r>
              <a:rPr lang="en-US" dirty="0"/>
              <a:t>Isn’t the best “enterprise” capture tool</a:t>
            </a:r>
          </a:p>
          <a:p>
            <a:pPr lvl="1"/>
            <a:r>
              <a:rPr lang="en-US" dirty="0"/>
              <a:t>Again, good for troubleshooting</a:t>
            </a:r>
          </a:p>
          <a:p>
            <a:r>
              <a:rPr lang="en-US" dirty="0"/>
              <a:t>Don’t run as administrator</a:t>
            </a:r>
          </a:p>
          <a:p>
            <a:pPr lvl="1"/>
            <a:r>
              <a:rPr lang="en-US" dirty="0"/>
              <a:t>Especially opening outside files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F2254-CC3E-5546-A0B9-54C32DDA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D3917-751B-E54F-989C-B9DB49D2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093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38DF-D899-C345-8463-AC810044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NSM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8723B-26BE-EA42-A5B4-D6A1F68E4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</a:t>
            </a:r>
          </a:p>
          <a:p>
            <a:pPr lvl="1"/>
            <a:r>
              <a:rPr lang="en-US" dirty="0"/>
              <a:t>Log blocked network traffic</a:t>
            </a:r>
          </a:p>
          <a:p>
            <a:pPr lvl="1"/>
            <a:r>
              <a:rPr lang="en-US" dirty="0"/>
              <a:t>Allow other things to flow freely</a:t>
            </a:r>
          </a:p>
          <a:p>
            <a:r>
              <a:rPr lang="en-US" dirty="0"/>
              <a:t>Backwards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Where does NSM not work?</a:t>
            </a:r>
          </a:p>
          <a:p>
            <a:r>
              <a:rPr lang="en-US" dirty="0"/>
              <a:t>Large volumes of data</a:t>
            </a:r>
          </a:p>
          <a:p>
            <a:r>
              <a:rPr lang="en-US" dirty="0"/>
              <a:t>Encrypted data</a:t>
            </a:r>
          </a:p>
          <a:p>
            <a:r>
              <a:rPr lang="en-US" dirty="0"/>
              <a:t>Privacy???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193B3-8453-D54B-BAF8-10DBAF334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93148-2E1F-A14E-BCD7-F504A606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01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6E040-185C-0949-8B02-E407E271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to look at in NSM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24F54-C487-3148-92C1-13752C048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Full content</a:t>
            </a:r>
          </a:p>
          <a:p>
            <a:pPr lvl="1"/>
            <a:r>
              <a:rPr lang="en-US" dirty="0"/>
              <a:t>Everything</a:t>
            </a:r>
          </a:p>
          <a:p>
            <a:r>
              <a:rPr lang="en-US" dirty="0"/>
              <a:t>Extracted content</a:t>
            </a:r>
          </a:p>
          <a:p>
            <a:pPr lvl="1"/>
            <a:r>
              <a:rPr lang="en-US" dirty="0"/>
              <a:t>Files</a:t>
            </a:r>
          </a:p>
          <a:p>
            <a:r>
              <a:rPr lang="en-US" dirty="0"/>
              <a:t>Session</a:t>
            </a:r>
          </a:p>
          <a:p>
            <a:pPr lvl="1"/>
            <a:r>
              <a:rPr lang="en-US" dirty="0"/>
              <a:t>Who is talking to who</a:t>
            </a:r>
          </a:p>
          <a:p>
            <a:r>
              <a:rPr lang="en-US" dirty="0"/>
              <a:t>Transaction</a:t>
            </a:r>
          </a:p>
          <a:p>
            <a:pPr lvl="1"/>
            <a:r>
              <a:rPr lang="en-US" dirty="0"/>
              <a:t>Who is saying what</a:t>
            </a:r>
          </a:p>
          <a:p>
            <a:r>
              <a:rPr lang="en-US" dirty="0"/>
              <a:t>Statistics</a:t>
            </a:r>
          </a:p>
          <a:p>
            <a:pPr lvl="1"/>
            <a:r>
              <a:rPr lang="en-US" dirty="0"/>
              <a:t>Common occurrence vs this never happens</a:t>
            </a:r>
          </a:p>
          <a:p>
            <a:r>
              <a:rPr lang="en-US" dirty="0"/>
              <a:t>Metadata</a:t>
            </a:r>
          </a:p>
          <a:p>
            <a:pPr lvl="1"/>
            <a:r>
              <a:rPr lang="en-US" dirty="0"/>
              <a:t>Data about data</a:t>
            </a:r>
          </a:p>
          <a:p>
            <a:r>
              <a:rPr lang="en-US" dirty="0"/>
              <a:t>Alerts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75C8AD-FE9B-E140-BC91-2D25E057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20475-3615-ED4F-A748-B419E5FF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07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AFFB-1E4E-4648-907A-9D1E43FC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NSM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F2175-D9E8-9549-8085-66E5D2C80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why do we even need it?</a:t>
            </a:r>
          </a:p>
          <a:p>
            <a:r>
              <a:rPr lang="en-US" dirty="0"/>
              <a:t>It can be expensive</a:t>
            </a:r>
          </a:p>
          <a:p>
            <a:r>
              <a:rPr lang="en-US" dirty="0"/>
              <a:t>Very time consuming</a:t>
            </a:r>
          </a:p>
          <a:p>
            <a:r>
              <a:rPr lang="en-US" dirty="0"/>
              <a:t>It doesn’t actually </a:t>
            </a:r>
            <a:r>
              <a:rPr lang="en-US" b="1" dirty="0"/>
              <a:t>prevent</a:t>
            </a:r>
            <a:r>
              <a:rPr lang="en-US" dirty="0"/>
              <a:t> anything</a:t>
            </a:r>
          </a:p>
          <a:p>
            <a:r>
              <a:rPr lang="en-US" dirty="0"/>
              <a:t>We have IPS for that</a:t>
            </a:r>
          </a:p>
          <a:p>
            <a:r>
              <a:rPr lang="en-US" dirty="0"/>
              <a:t>Prevention isn’t that great</a:t>
            </a:r>
          </a:p>
          <a:p>
            <a:pPr lvl="1"/>
            <a:r>
              <a:rPr lang="en-US" dirty="0"/>
              <a:t>Firewall prevents, IDS detect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DD615-B185-F548-9A27-8FDD21AF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99485-1320-DF44-9783-4FF48241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11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AE20-A4B9-0E44-A39A-49445F1B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Rules to Realize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E4B94-5518-0E49-8D34-299C028DC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our current “systems have flaws that make them vulnerable</a:t>
            </a:r>
          </a:p>
          <a:p>
            <a:r>
              <a:rPr lang="en-US" dirty="0"/>
              <a:t>We can’t replace the “systems” we’re using right now</a:t>
            </a:r>
          </a:p>
          <a:p>
            <a:r>
              <a:rPr lang="en-US" dirty="0"/>
              <a:t>We can’t make a perfect ”system”</a:t>
            </a:r>
          </a:p>
          <a:p>
            <a:r>
              <a:rPr lang="en-US" dirty="0"/>
              <a:t>Even the perfect “system” can be compromised by an insider, willingly or not</a:t>
            </a:r>
          </a:p>
          <a:p>
            <a:pPr lvl="1"/>
            <a:r>
              <a:rPr lang="en-US" dirty="0"/>
              <a:t>No, it doesn’t always have to be on purpose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59303-DDFC-1449-8E44-7EC618AD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336D4-F792-AB4E-AFDD-081C27F4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600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0818-D699-EE44-8A04-7F43F304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NSM’s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929F4-C43C-694B-A05C-01D78571C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Post—occurrence value</a:t>
            </a:r>
          </a:p>
          <a:p>
            <a:r>
              <a:rPr lang="en-US" dirty="0"/>
              <a:t>If we’re 100% secure, NSM is useless</a:t>
            </a:r>
          </a:p>
          <a:p>
            <a:pPr lvl="1"/>
            <a:r>
              <a:rPr lang="en-US" dirty="0"/>
              <a:t>Everyone thinks they are 100% secure, nobody is</a:t>
            </a:r>
          </a:p>
          <a:p>
            <a:r>
              <a:rPr lang="en-US" dirty="0"/>
              <a:t>NSM: Detect bad things</a:t>
            </a:r>
          </a:p>
          <a:p>
            <a:r>
              <a:rPr lang="en-US" dirty="0"/>
              <a:t>NSM: Reproduce attackers traces</a:t>
            </a:r>
          </a:p>
          <a:p>
            <a:r>
              <a:rPr lang="en-US" dirty="0"/>
              <a:t>NSM: What did they do?</a:t>
            </a:r>
          </a:p>
          <a:p>
            <a:pPr lvl="1"/>
            <a:r>
              <a:rPr lang="en-US" dirty="0"/>
              <a:t>What did they steal? </a:t>
            </a:r>
          </a:p>
          <a:p>
            <a:pPr lvl="1"/>
            <a:r>
              <a:rPr lang="en-US" dirty="0"/>
              <a:t>How bad is it?</a:t>
            </a:r>
          </a:p>
          <a:p>
            <a:pPr lvl="1"/>
            <a:r>
              <a:rPr lang="en-US" dirty="0"/>
              <a:t>This informs the rest of the steps as you’re responding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8BC64-3FC1-C943-BCA4-3519E469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348A7-6C73-454E-A328-A770F7BF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02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A0266-8FA5-7341-BE1C-F4F97480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EA78C-8E9C-A048-A8CC-552657B58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NSM is essential, but often overlooked</a:t>
            </a:r>
          </a:p>
          <a:p>
            <a:pPr lvl="1"/>
            <a:r>
              <a:rPr lang="en-US" dirty="0"/>
              <a:t>Because it doesn’t ”prevent”</a:t>
            </a:r>
          </a:p>
          <a:p>
            <a:r>
              <a:rPr lang="en-US" dirty="0"/>
              <a:t>Typical security measures are ineffective</a:t>
            </a:r>
          </a:p>
          <a:p>
            <a:pPr lvl="1"/>
            <a:r>
              <a:rPr lang="en-US" dirty="0"/>
              <a:t>Defensive security only goes so far</a:t>
            </a:r>
          </a:p>
          <a:p>
            <a:pPr lvl="1"/>
            <a:r>
              <a:rPr lang="en-US" dirty="0"/>
              <a:t>Remember back to planning when I said we do defensive security to reduce attacks?</a:t>
            </a:r>
          </a:p>
          <a:p>
            <a:pPr lvl="2"/>
            <a:r>
              <a:rPr lang="en-US" dirty="0"/>
              <a:t>We don’t eliminate them</a:t>
            </a:r>
          </a:p>
          <a:p>
            <a:endParaRPr lang="en-US" dirty="0"/>
          </a:p>
          <a:p>
            <a:r>
              <a:rPr lang="en-US" dirty="0"/>
              <a:t>We need the ability to reconstruct events</a:t>
            </a:r>
          </a:p>
          <a:p>
            <a:pPr lvl="1"/>
            <a:r>
              <a:rPr lang="en-US" dirty="0"/>
              <a:t>Network forensics/heuristics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AF2EB-8264-F643-9E1A-728910B4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71415-DC2E-3E46-A7E7-7852DF65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59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D481D-070B-124C-87E2-C3807DF11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Wireshark demo</a:t>
            </a:r>
            <a:br>
              <a:rPr lang="en-US" dirty="0"/>
            </a:br>
            <a:r>
              <a:rPr lang="en-US" sz="2400" dirty="0"/>
              <a:t>And a lab too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EC909-AAF2-6344-870E-946764E3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10630-0662-C247-A671-4534D1A3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68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265A-DF11-9141-A777-6FD574859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CB21D-E517-F94F-A8D2-0EF97A09A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get to NSM we need to talk about network traffic</a:t>
            </a:r>
          </a:p>
          <a:p>
            <a:pPr lvl="1"/>
            <a:r>
              <a:rPr lang="en-US" dirty="0"/>
              <a:t>What it looks like</a:t>
            </a:r>
          </a:p>
          <a:p>
            <a:pPr lvl="1"/>
            <a:r>
              <a:rPr lang="en-US" dirty="0"/>
              <a:t>How it behaves</a:t>
            </a:r>
          </a:p>
          <a:p>
            <a:pPr lvl="1"/>
            <a:r>
              <a:rPr lang="en-US" dirty="0"/>
              <a:t>”Normal”</a:t>
            </a:r>
          </a:p>
          <a:p>
            <a:pPr lvl="1"/>
            <a:endParaRPr lang="en-US" dirty="0"/>
          </a:p>
          <a:p>
            <a:r>
              <a:rPr lang="en-US" dirty="0"/>
              <a:t>Wireshark is one of our primary tools that we’ll use</a:t>
            </a:r>
          </a:p>
          <a:p>
            <a:r>
              <a:rPr lang="en-US" dirty="0"/>
              <a:t>Network Security Monitoring</a:t>
            </a:r>
          </a:p>
          <a:p>
            <a:pPr lvl="1"/>
            <a:r>
              <a:rPr lang="en-US" dirty="0"/>
              <a:t>Data we need for finding </a:t>
            </a:r>
            <a:r>
              <a:rPr lang="en-US"/>
              <a:t>malicious events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00359-EF2F-794D-94E4-A994A252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EFA69-D42C-D643-9BFA-885C4459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1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8C91-165B-634D-87EB-A52B1F4B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61255-C467-FD43-9E46-1EA2A3022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&amp; protocol analyzer</a:t>
            </a:r>
          </a:p>
          <a:p>
            <a:r>
              <a:rPr lang="en-US" dirty="0"/>
              <a:t>Great tool for inspecting network traffic</a:t>
            </a:r>
          </a:p>
          <a:p>
            <a:pPr lvl="1"/>
            <a:r>
              <a:rPr lang="en-US" dirty="0"/>
              <a:t>Doesn’t scale particularly well, but best for learning</a:t>
            </a:r>
          </a:p>
          <a:p>
            <a:pPr lvl="1"/>
            <a:r>
              <a:rPr lang="en-US" dirty="0"/>
              <a:t>You may have used it before, but if you haven’t that’s fine</a:t>
            </a:r>
          </a:p>
          <a:p>
            <a:r>
              <a:rPr lang="en-US" dirty="0"/>
              <a:t>Rare: Works well cross platform</a:t>
            </a:r>
          </a:p>
          <a:p>
            <a:r>
              <a:rPr lang="en-US" dirty="0"/>
              <a:t>Packet Sniffer</a:t>
            </a:r>
          </a:p>
          <a:p>
            <a:pPr lvl="1"/>
            <a:r>
              <a:rPr lang="en-US" dirty="0"/>
              <a:t>Works ok, not great</a:t>
            </a:r>
          </a:p>
          <a:p>
            <a:pPr lvl="1"/>
            <a:endParaRPr lang="en-US" dirty="0"/>
          </a:p>
          <a:p>
            <a:r>
              <a:rPr lang="en-US" dirty="0"/>
              <a:t>Uses the </a:t>
            </a:r>
            <a:r>
              <a:rPr lang="en-US" dirty="0" err="1"/>
              <a:t>libpcap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Allows us to filter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9910E-0A1C-F94D-9948-CA54872A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80AA7-66EB-D64E-8C7E-14C4AB9D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4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10425-442C-994E-9BCB-C9D980340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use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CD999-8380-A84E-8C43-E49B54A81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Troubleshooting</a:t>
            </a:r>
          </a:p>
          <a:p>
            <a:pPr lvl="1"/>
            <a:r>
              <a:rPr lang="en-US" dirty="0"/>
              <a:t>Troubleshooting</a:t>
            </a:r>
          </a:p>
          <a:p>
            <a:pPr lvl="2"/>
            <a:r>
              <a:rPr lang="en-US" dirty="0"/>
              <a:t>Troubleshooting</a:t>
            </a:r>
          </a:p>
          <a:p>
            <a:pPr lvl="2"/>
            <a:endParaRPr lang="en-US" dirty="0"/>
          </a:p>
          <a:p>
            <a:r>
              <a:rPr lang="en-US" dirty="0"/>
              <a:t>Why something behaves the way it does</a:t>
            </a:r>
          </a:p>
          <a:p>
            <a:endParaRPr lang="en-US" dirty="0"/>
          </a:p>
          <a:p>
            <a:r>
              <a:rPr lang="en-US" dirty="0"/>
              <a:t>Is traffic moving the way we think it is?</a:t>
            </a:r>
          </a:p>
          <a:p>
            <a:pPr lvl="1"/>
            <a:r>
              <a:rPr lang="en-US" dirty="0"/>
              <a:t>Whether this is to check if we’re getting traffic at all or if parts of the packet are getting formed the way we think they’re getting formed</a:t>
            </a:r>
          </a:p>
          <a:p>
            <a:pPr lvl="2"/>
            <a:r>
              <a:rPr lang="en-US" dirty="0"/>
              <a:t>Ping example</a:t>
            </a:r>
          </a:p>
          <a:p>
            <a:pPr lvl="2"/>
            <a:endParaRPr lang="en-US" dirty="0"/>
          </a:p>
          <a:p>
            <a:r>
              <a:rPr lang="en-US" dirty="0"/>
              <a:t>Learning!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1739A-F93A-CD40-9134-531C96E6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F0660-E72F-F948-BB0F-F5E0DBB3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8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1224-189D-B043-949E-FDA3E215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 Capturing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1527A-4158-B34A-BA50-BAF1785FB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great for long term capturing</a:t>
            </a:r>
          </a:p>
          <a:p>
            <a:r>
              <a:rPr lang="en-US" dirty="0"/>
              <a:t>It captures all data as a frame</a:t>
            </a:r>
          </a:p>
          <a:p>
            <a:pPr lvl="1"/>
            <a:r>
              <a:rPr lang="en-US" dirty="0"/>
              <a:t>Hopefully it knows how to correctly decode the data</a:t>
            </a:r>
          </a:p>
          <a:p>
            <a:pPr lvl="1"/>
            <a:r>
              <a:rPr lang="en-US" dirty="0"/>
              <a:t>It knows about a bunch of different protocols</a:t>
            </a:r>
          </a:p>
          <a:p>
            <a:pPr lvl="1"/>
            <a:r>
              <a:rPr lang="en-US" dirty="0"/>
              <a:t>Sometimes it doesn’t</a:t>
            </a:r>
          </a:p>
          <a:p>
            <a:r>
              <a:rPr lang="en-US" dirty="0"/>
              <a:t>Do we want to capture in promiscuous mode?</a:t>
            </a:r>
          </a:p>
          <a:p>
            <a:pPr lvl="1"/>
            <a:r>
              <a:rPr lang="en-US" dirty="0"/>
              <a:t>Does this let us see everything?</a:t>
            </a:r>
          </a:p>
          <a:p>
            <a:pPr lvl="1"/>
            <a:r>
              <a:rPr lang="en-US" dirty="0"/>
              <a:t>Do we want to see everything?</a:t>
            </a:r>
          </a:p>
          <a:p>
            <a:pPr lvl="1"/>
            <a:endParaRPr lang="en-US" dirty="0"/>
          </a:p>
          <a:p>
            <a:r>
              <a:rPr lang="en-US" dirty="0" err="1"/>
              <a:t>Wifi</a:t>
            </a:r>
            <a:r>
              <a:rPr lang="en-US" dirty="0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4742E-D2F4-2746-B392-3F331567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A2EAC-2800-BE46-9D42-7A0ED85C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78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73E170-99F4-884D-B301-6D5FEB3DA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7280" y="640081"/>
            <a:ext cx="9023644" cy="382524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ACE10-FA78-BF4E-97D2-7C4CA3B5C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Where things are captured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E79D3E-B84E-EB4B-9F8E-0BD577E1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A6A6A6"/>
                </a:solidFill>
                <a:latin typeface="+mn-lt"/>
                <a:ea typeface="+mn-ea"/>
                <a:cs typeface="+mn-cs"/>
              </a:rPr>
              <a:t>Incident Response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63567-9C49-7046-901E-54C6D8B8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8E1F921-A5F7-F646-A9F8-86841FAA8E1C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866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A825811C-6271-0546-9A87-4E10443CE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1391268"/>
            <a:ext cx="4889500" cy="546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656F47-9FA5-4F4A-A269-C5497867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Buffer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1C132-EE21-A644-91AC-904274CD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07214-849C-6243-A050-19FB32BF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8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140AE0-7200-DC42-9813-A2062A7BD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077512"/>
            <a:ext cx="9594723" cy="295037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A6D5E-079D-F049-8695-ACFECA964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Bigger Network Interfaces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897D8-376C-6E45-AA0E-CCB324168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A6A6A6"/>
                </a:solidFill>
                <a:latin typeface="+mn-lt"/>
                <a:ea typeface="+mn-ea"/>
                <a:cs typeface="+mn-cs"/>
              </a:rPr>
              <a:t>Incident Response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1DF8DB-1F53-924F-AF55-7B3B57DA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8E1F921-A5F7-F646-A9F8-86841FAA8E1C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72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06CB-632B-EF4D-82C9-0F6D5105D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Speeding up Wireshark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E6CDB-8F1C-4146-9198-E72E942CE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Increase the buffer size</a:t>
            </a:r>
          </a:p>
          <a:p>
            <a:r>
              <a:rPr lang="en-US" dirty="0"/>
              <a:t>Don’t do dynamic screen updates</a:t>
            </a:r>
          </a:p>
          <a:p>
            <a:r>
              <a:rPr lang="en-US" dirty="0"/>
              <a:t>Don’t resolve names</a:t>
            </a:r>
          </a:p>
          <a:p>
            <a:r>
              <a:rPr lang="en-US" dirty="0"/>
              <a:t>Get a better computer</a:t>
            </a:r>
          </a:p>
          <a:p>
            <a:r>
              <a:rPr lang="en-US" dirty="0"/>
              <a:t>Stop other things that are running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7C043-8CC6-A048-8279-BE7F1856F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76BBF-4D8D-744E-AF42-D9CA76C4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73444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7225</TotalTime>
  <Words>709</Words>
  <Application>Microsoft Macintosh PowerPoint</Application>
  <PresentationFormat>Widescreen</PresentationFormat>
  <Paragraphs>177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Schoolbook</vt:lpstr>
      <vt:lpstr>Wingdings 2</vt:lpstr>
      <vt:lpstr>View</vt:lpstr>
      <vt:lpstr>NSM</vt:lpstr>
      <vt:lpstr>Network Traffic</vt:lpstr>
      <vt:lpstr>Wireshark</vt:lpstr>
      <vt:lpstr>Where to use it</vt:lpstr>
      <vt:lpstr>Wireshark Capturing</vt:lpstr>
      <vt:lpstr>Where things are captured</vt:lpstr>
      <vt:lpstr>Capture Buffer</vt:lpstr>
      <vt:lpstr>Bigger Network Interfaces</vt:lpstr>
      <vt:lpstr>Speeding up Wireshark</vt:lpstr>
      <vt:lpstr>Capture Filters</vt:lpstr>
      <vt:lpstr>Capture vs Display Filter</vt:lpstr>
      <vt:lpstr>Cautions of Wireshark</vt:lpstr>
      <vt:lpstr>Theory of NSM</vt:lpstr>
      <vt:lpstr>Types of Data to look at in NSM</vt:lpstr>
      <vt:lpstr>Challenges with NSM</vt:lpstr>
      <vt:lpstr>4 Rules to Realize</vt:lpstr>
      <vt:lpstr>NSM’s Value</vt:lpstr>
      <vt:lpstr>Summary</vt:lpstr>
      <vt:lpstr>Wireshark demo And a lab too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Cody Welu</dc:creator>
  <cp:lastModifiedBy>Cody Welu</cp:lastModifiedBy>
  <cp:revision>171</cp:revision>
  <cp:lastPrinted>2018-01-16T14:21:07Z</cp:lastPrinted>
  <dcterms:created xsi:type="dcterms:W3CDTF">2017-12-01T19:44:46Z</dcterms:created>
  <dcterms:modified xsi:type="dcterms:W3CDTF">2018-05-31T03:09:47Z</dcterms:modified>
</cp:coreProperties>
</file>