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22"/>
  </p:notesMasterIdLst>
  <p:sldIdLst>
    <p:sldId id="256" r:id="rId2"/>
    <p:sldId id="298" r:id="rId3"/>
    <p:sldId id="299" r:id="rId4"/>
    <p:sldId id="266" r:id="rId5"/>
    <p:sldId id="264" r:id="rId6"/>
    <p:sldId id="297" r:id="rId7"/>
    <p:sldId id="300" r:id="rId8"/>
    <p:sldId id="301" r:id="rId9"/>
    <p:sldId id="269" r:id="rId10"/>
    <p:sldId id="268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302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9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Welu" userId="dd11e835665ee3ed" providerId="LiveId" clId="{1EBACD51-6CF0-4B42-B36A-CC937EE13079}"/>
    <pc:docChg chg="undo custSel addSld delSld modSld">
      <pc:chgData name="Cody Welu" userId="dd11e835665ee3ed" providerId="LiveId" clId="{1EBACD51-6CF0-4B42-B36A-CC937EE13079}" dt="2018-05-19T20:48:32.830" v="175" actId="20577"/>
      <pc:docMkLst>
        <pc:docMk/>
      </pc:docMkLst>
      <pc:sldChg chg="modSp">
        <pc:chgData name="Cody Welu" userId="dd11e835665ee3ed" providerId="LiveId" clId="{1EBACD51-6CF0-4B42-B36A-CC937EE13079}" dt="2018-05-19T20:10:47.147" v="30" actId="20577"/>
        <pc:sldMkLst>
          <pc:docMk/>
          <pc:sldMk cId="2233616587" sldId="285"/>
        </pc:sldMkLst>
        <pc:spChg chg="mod">
          <ac:chgData name="Cody Welu" userId="dd11e835665ee3ed" providerId="LiveId" clId="{1EBACD51-6CF0-4B42-B36A-CC937EE13079}" dt="2018-05-19T20:10:47.147" v="30" actId="20577"/>
          <ac:spMkLst>
            <pc:docMk/>
            <pc:sldMk cId="2233616587" sldId="285"/>
            <ac:spMk id="2" creationId="{66189099-42D8-3840-A6D2-098C1E444D35}"/>
          </ac:spMkLst>
        </pc:spChg>
      </pc:sldChg>
    </pc:docChg>
  </pc:docChgLst>
  <pc:docChgLst>
    <pc:chgData name="Cody Welu" userId="dd11e835665ee3ed" providerId="LiveId" clId="{02BD8178-F078-154A-9DAA-9E2155A991C9}"/>
    <pc:docChg chg="undo custSel addSld delSld modSld">
      <pc:chgData name="Cody Welu" userId="dd11e835665ee3ed" providerId="LiveId" clId="{02BD8178-F078-154A-9DAA-9E2155A991C9}" dt="2018-05-30T23:20:12.944" v="634" actId="20577"/>
      <pc:docMkLst>
        <pc:docMk/>
      </pc:docMkLst>
      <pc:sldChg chg="modSp">
        <pc:chgData name="Cody Welu" userId="dd11e835665ee3ed" providerId="LiveId" clId="{02BD8178-F078-154A-9DAA-9E2155A991C9}" dt="2018-05-30T23:20:12.944" v="634" actId="20577"/>
        <pc:sldMkLst>
          <pc:docMk/>
          <pc:sldMk cId="2233616587" sldId="285"/>
        </pc:sldMkLst>
        <pc:spChg chg="mod">
          <ac:chgData name="Cody Welu" userId="dd11e835665ee3ed" providerId="LiveId" clId="{02BD8178-F078-154A-9DAA-9E2155A991C9}" dt="2018-05-30T23:20:12.944" v="634" actId="20577"/>
          <ac:spMkLst>
            <pc:docMk/>
            <pc:sldMk cId="2233616587" sldId="285"/>
            <ac:spMk id="2" creationId="{66189099-42D8-3840-A6D2-098C1E444D35}"/>
          </ac:spMkLst>
        </pc:spChg>
      </pc:sldChg>
      <pc:sldChg chg="modSp add">
        <pc:chgData name="Cody Welu" userId="dd11e835665ee3ed" providerId="LiveId" clId="{02BD8178-F078-154A-9DAA-9E2155A991C9}" dt="2018-05-30T23:14:09.239" v="630" actId="20577"/>
        <pc:sldMkLst>
          <pc:docMk/>
          <pc:sldMk cId="2516955025" sldId="302"/>
        </pc:sldMkLst>
        <pc:spChg chg="mod">
          <ac:chgData name="Cody Welu" userId="dd11e835665ee3ed" providerId="LiveId" clId="{02BD8178-F078-154A-9DAA-9E2155A991C9}" dt="2018-05-30T23:06:00.861" v="20" actId="20577"/>
          <ac:spMkLst>
            <pc:docMk/>
            <pc:sldMk cId="2516955025" sldId="302"/>
            <ac:spMk id="2" creationId="{C49D7D94-4583-0942-A68C-FB9CCE6D7C16}"/>
          </ac:spMkLst>
        </pc:spChg>
        <pc:spChg chg="mod">
          <ac:chgData name="Cody Welu" userId="dd11e835665ee3ed" providerId="LiveId" clId="{02BD8178-F078-154A-9DAA-9E2155A991C9}" dt="2018-05-30T23:14:09.239" v="630" actId="20577"/>
          <ac:spMkLst>
            <pc:docMk/>
            <pc:sldMk cId="2516955025" sldId="302"/>
            <ac:spMk id="3" creationId="{AB2E16E1-5C3C-CD49-8825-021FC1527FCF}"/>
          </ac:spMkLst>
        </pc:spChg>
        <pc:spChg chg="mod">
          <ac:chgData name="Cody Welu" userId="dd11e835665ee3ed" providerId="LiveId" clId="{02BD8178-F078-154A-9DAA-9E2155A991C9}" dt="2018-05-30T23:05:47.310" v="1" actId="27636"/>
          <ac:spMkLst>
            <pc:docMk/>
            <pc:sldMk cId="2516955025" sldId="302"/>
            <ac:spMk id="5" creationId="{D548C6BA-58A0-D541-8088-50E5D4FD7790}"/>
          </ac:spMkLst>
        </pc:spChg>
      </pc:sldChg>
      <pc:sldChg chg="modSp add del">
        <pc:chgData name="Cody Welu" userId="dd11e835665ee3ed" providerId="LiveId" clId="{02BD8178-F078-154A-9DAA-9E2155A991C9}" dt="2018-05-30T23:12:06" v="612" actId="2696"/>
        <pc:sldMkLst>
          <pc:docMk/>
          <pc:sldMk cId="1450277786" sldId="303"/>
        </pc:sldMkLst>
        <pc:spChg chg="mod">
          <ac:chgData name="Cody Welu" userId="dd11e835665ee3ed" providerId="LiveId" clId="{02BD8178-F078-154A-9DAA-9E2155A991C9}" dt="2018-05-30T23:08:40.547" v="419" actId="20577"/>
          <ac:spMkLst>
            <pc:docMk/>
            <pc:sldMk cId="1450277786" sldId="303"/>
            <ac:spMk id="2" creationId="{C56E76FC-DEA6-EF44-9AAC-069DEEAC1D1A}"/>
          </ac:spMkLst>
        </pc:spChg>
        <pc:spChg chg="mod">
          <ac:chgData name="Cody Welu" userId="dd11e835665ee3ed" providerId="LiveId" clId="{02BD8178-F078-154A-9DAA-9E2155A991C9}" dt="2018-05-30T23:11:40.852" v="611" actId="14"/>
          <ac:spMkLst>
            <pc:docMk/>
            <pc:sldMk cId="1450277786" sldId="303"/>
            <ac:spMk id="3" creationId="{FF37524A-152E-034C-B08C-68BF4693747B}"/>
          </ac:spMkLst>
        </pc:spChg>
        <pc:spChg chg="mod">
          <ac:chgData name="Cody Welu" userId="dd11e835665ee3ed" providerId="LiveId" clId="{02BD8178-F078-154A-9DAA-9E2155A991C9}" dt="2018-05-30T23:08:17.038" v="402" actId="27636"/>
          <ac:spMkLst>
            <pc:docMk/>
            <pc:sldMk cId="1450277786" sldId="303"/>
            <ac:spMk id="5" creationId="{1CC01431-9234-1149-BBCB-1171CA4984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8703B15-6129-1640-85EA-8AE8B64FB97C}" type="datetime1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B494-681D-6C48-A09E-7853B3DF8DC6}" type="datetime1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B675-771C-5E4B-BD09-00114A3B71BA}" type="datetime1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C5F-C937-CC46-9E90-37850F76AE1B}" type="datetime1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0FDA-30E4-2243-8FBE-A0F391A1FEB0}" type="datetime1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F648-16CD-2249-8AFC-7626213C92D5}" type="datetime1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DE25-3B5A-8748-BCD9-6C7C0EC850F1}" type="datetime1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C9CD-F799-A14F-A826-CCC28CB031A7}" type="datetime1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9553-7FAF-1548-86C8-030E0E93ED53}" type="datetime1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FE1D-70D4-8D41-AEC2-7254F379A0B9}" type="datetime1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93D6-19B8-7D4E-A92C-0812F8AF1C63}" type="datetime1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5435259-E612-EB4D-B086-DA73953A21DE}" type="datetime1">
              <a:rPr lang="en-US" smtClean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ysinternals/downloads/sysm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iftOnSecurity/sysmon-confi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-forensics.sans.org/media/SANS_Poster_2018_Hunt_Evil_FINAL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Windows Logs and </a:t>
            </a:r>
            <a:r>
              <a:rPr lang="en-US" sz="5400" dirty="0" err="1"/>
              <a:t>Sysmon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6473-09A0-6C43-8BDF-BEA5AB84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Command Line Auditing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40D3-AFCA-734E-86A8-6069EA2F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gpedit.msc</a:t>
            </a:r>
            <a:endParaRPr lang="en-US" dirty="0"/>
          </a:p>
          <a:p>
            <a:r>
              <a:rPr lang="en-US" dirty="0"/>
              <a:t>Computer Configuration -&gt; Administrative Templates -&gt; System -&gt; Audit Process Creation</a:t>
            </a:r>
          </a:p>
          <a:p>
            <a:r>
              <a:rPr lang="en-US" dirty="0"/>
              <a:t>Include command line in process creation events</a:t>
            </a:r>
          </a:p>
          <a:p>
            <a:pPr lvl="1"/>
            <a:r>
              <a:rPr lang="en-US" dirty="0"/>
              <a:t>Enable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EAE53-36F4-E243-A72E-AF62516C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CSC-438 Defensive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FF4E7-8C0A-A74F-92D3-C0260C15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5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925D-E9A1-E345-BFA9-BD6F1F34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2628B-DA5E-A748-9206-BA700935C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Monitors and logs system activities to the Windows Event Log</a:t>
            </a:r>
          </a:p>
          <a:p>
            <a:r>
              <a:rPr lang="en-US" sz="2000" dirty="0"/>
              <a:t>Free!</a:t>
            </a:r>
          </a:p>
          <a:p>
            <a:r>
              <a:rPr lang="en-US" sz="2000" dirty="0"/>
              <a:t>A part of the </a:t>
            </a:r>
            <a:r>
              <a:rPr lang="en-US" sz="2000" dirty="0" err="1"/>
              <a:t>Sysinternals</a:t>
            </a:r>
            <a:r>
              <a:rPr lang="en-US" sz="2000" dirty="0"/>
              <a:t> Suite</a:t>
            </a:r>
          </a:p>
          <a:p>
            <a:r>
              <a:rPr lang="en-US" sz="2000" dirty="0"/>
              <a:t>Created by Mark </a:t>
            </a:r>
            <a:r>
              <a:rPr lang="en-US" sz="2000" dirty="0" err="1"/>
              <a:t>Russinovich</a:t>
            </a:r>
            <a:endParaRPr lang="en-US" sz="2000" dirty="0"/>
          </a:p>
          <a:p>
            <a:r>
              <a:rPr lang="en-US" sz="2000" dirty="0"/>
              <a:t>Windows service and driver</a:t>
            </a:r>
          </a:p>
          <a:p>
            <a:endParaRPr lang="en-US" sz="2000" dirty="0"/>
          </a:p>
          <a:p>
            <a:r>
              <a:rPr lang="en-US" sz="2000" dirty="0"/>
              <a:t>Monitoring + logging only – no analysis</a:t>
            </a:r>
          </a:p>
          <a:p>
            <a:pPr lvl="1"/>
            <a:r>
              <a:rPr lang="en-US" sz="1800" dirty="0"/>
              <a:t>Up to you + another tool to do that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EF030-FAF1-D947-A6E8-246F8579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121E2-B8F1-494A-8ECE-6E4D5978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3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3B69-9ED4-EB4D-9726-8B22451F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Sysmon</a:t>
            </a:r>
            <a:r>
              <a:rPr lang="en-US" dirty="0"/>
              <a:t> Event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091F-9153-E949-9A2B-F65793C5D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1 </a:t>
            </a:r>
            <a:r>
              <a:rPr lang="mr-IN" b="1" dirty="0"/>
              <a:t>–</a:t>
            </a:r>
            <a:r>
              <a:rPr lang="en-US" b="1" dirty="0"/>
              <a:t> Process creation</a:t>
            </a:r>
          </a:p>
          <a:p>
            <a:r>
              <a:rPr lang="en-US" dirty="0"/>
              <a:t>2 </a:t>
            </a:r>
            <a:r>
              <a:rPr lang="mr-IN" dirty="0"/>
              <a:t>–</a:t>
            </a:r>
            <a:r>
              <a:rPr lang="en-US" dirty="0"/>
              <a:t> A process changed a file creation time</a:t>
            </a:r>
          </a:p>
          <a:p>
            <a:r>
              <a:rPr lang="en-US" b="1" dirty="0"/>
              <a:t>3 </a:t>
            </a:r>
            <a:r>
              <a:rPr lang="mr-IN" b="1" dirty="0"/>
              <a:t>–</a:t>
            </a:r>
            <a:r>
              <a:rPr lang="en-US" b="1" dirty="0"/>
              <a:t> Network connection</a:t>
            </a:r>
          </a:p>
          <a:p>
            <a:r>
              <a:rPr lang="en-US" dirty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Sysmon</a:t>
            </a:r>
            <a:r>
              <a:rPr lang="en-US" dirty="0"/>
              <a:t> service state changed (</a:t>
            </a:r>
            <a:r>
              <a:rPr lang="en-US" dirty="0" err="1"/>
              <a:t>sysmon</a:t>
            </a:r>
            <a:r>
              <a:rPr lang="en-US" dirty="0"/>
              <a:t> was started or stopped)</a:t>
            </a:r>
          </a:p>
          <a:p>
            <a:r>
              <a:rPr lang="en-US" dirty="0"/>
              <a:t>5 </a:t>
            </a:r>
            <a:r>
              <a:rPr lang="mr-IN" dirty="0"/>
              <a:t>–</a:t>
            </a:r>
            <a:r>
              <a:rPr lang="en-US" dirty="0"/>
              <a:t> Process terminated</a:t>
            </a:r>
          </a:p>
          <a:p>
            <a:r>
              <a:rPr lang="en-US" dirty="0"/>
              <a:t>6 </a:t>
            </a:r>
            <a:r>
              <a:rPr lang="mr-IN" dirty="0"/>
              <a:t>–</a:t>
            </a:r>
            <a:r>
              <a:rPr lang="en-US" dirty="0"/>
              <a:t> Driver loaded</a:t>
            </a:r>
          </a:p>
          <a:p>
            <a:r>
              <a:rPr lang="en-US" dirty="0"/>
              <a:t>7 </a:t>
            </a:r>
            <a:r>
              <a:rPr lang="mr-IN" dirty="0"/>
              <a:t>–</a:t>
            </a:r>
            <a:r>
              <a:rPr lang="en-US" dirty="0"/>
              <a:t> Image loaded (module is loaded in a process)</a:t>
            </a:r>
          </a:p>
          <a:p>
            <a:r>
              <a:rPr lang="en-US" dirty="0"/>
              <a:t>11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FileCreate</a:t>
            </a:r>
            <a:endParaRPr lang="en-US" dirty="0"/>
          </a:p>
          <a:p>
            <a:r>
              <a:rPr lang="en-US" dirty="0"/>
              <a:t>12 </a:t>
            </a:r>
            <a:r>
              <a:rPr lang="mr-IN" dirty="0"/>
              <a:t>–</a:t>
            </a:r>
            <a:r>
              <a:rPr lang="en-US" dirty="0"/>
              <a:t> Registry Event (Create and Delete)</a:t>
            </a:r>
          </a:p>
          <a:p>
            <a:pPr marL="0" indent="0">
              <a:buNone/>
            </a:pPr>
            <a:r>
              <a:rPr lang="en-US" sz="1100" dirty="0"/>
              <a:t>Full list here: </a:t>
            </a:r>
            <a:r>
              <a:rPr lang="en-US" sz="1100" dirty="0">
                <a:hlinkClick r:id="rId2"/>
              </a:rPr>
              <a:t>https://docs.microsoft.com/en-us/sysinternals/downloads/sysmon</a:t>
            </a:r>
            <a:r>
              <a:rPr lang="en-US" sz="1100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CF7DA-C90F-EA44-AF7A-2658119A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799E6-8DDB-8540-8021-0EC9188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3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2C37-46B4-434B-BC4C-EFCD10B6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Sysmon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4D044-EC94-754A-8749-AF43650B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settings…</a:t>
            </a:r>
          </a:p>
          <a:p>
            <a:pPr lvl="1"/>
            <a:r>
              <a:rPr lang="en-US" dirty="0"/>
              <a:t>process images hashed with sha1 and no network monitoring</a:t>
            </a:r>
          </a:p>
          <a:p>
            <a:pPr lvl="1"/>
            <a:r>
              <a:rPr lang="en-US" dirty="0"/>
              <a:t>Will for sure want to modify this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Sysmon.exe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accepteula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Must install as an admin, since you are installing a service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ED694-B588-F246-8319-E55BC6FC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9ECC7-6869-3E4B-8334-9DDD8C9E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B8490-2A65-C845-A3EB-34CCD796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802" y="3743512"/>
            <a:ext cx="53975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8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96D-2EB5-C349-84E5-A14E4779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6DEA-5AF2-A747-9506-C9FAF2E0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Sysmon.exe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–c</a:t>
            </a:r>
          </a:p>
          <a:p>
            <a:r>
              <a:rPr lang="en-US" dirty="0"/>
              <a:t>Gets current configuration</a:t>
            </a:r>
          </a:p>
          <a:p>
            <a:pPr lvl="1"/>
            <a:r>
              <a:rPr lang="en-US" dirty="0"/>
              <a:t>Not a whole lot there…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A602A-FAFA-A64C-B8F5-D5089487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F2A5A-8978-C547-80C2-0D19829C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96448-FE2A-7444-B44F-1A1A937F2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202" y="3403600"/>
            <a:ext cx="53467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B97B-D9A4-AB4A-9DCE-E55D93D7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CDAD-D488-AB44-B2DC-3734743F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configure </a:t>
            </a:r>
            <a:r>
              <a:rPr lang="en-US" dirty="0" err="1"/>
              <a:t>Sysmon</a:t>
            </a:r>
            <a:r>
              <a:rPr lang="en-US" dirty="0"/>
              <a:t> to </a:t>
            </a:r>
          </a:p>
          <a:p>
            <a:pPr lvl="1"/>
            <a:r>
              <a:rPr lang="en-US" dirty="0"/>
              <a:t>Only show us certain events (include)</a:t>
            </a:r>
          </a:p>
          <a:p>
            <a:pPr lvl="1"/>
            <a:r>
              <a:rPr lang="en-US" dirty="0"/>
              <a:t>Filter out certain events (exclude)</a:t>
            </a:r>
          </a:p>
          <a:p>
            <a:r>
              <a:rPr lang="en-US" dirty="0"/>
              <a:t>Do I care to see every </a:t>
            </a:r>
            <a:r>
              <a:rPr lang="en-US" dirty="0" err="1"/>
              <a:t>smss.exe</a:t>
            </a:r>
            <a:r>
              <a:rPr lang="en-US" dirty="0"/>
              <a:t> event?</a:t>
            </a:r>
          </a:p>
          <a:p>
            <a:pPr lvl="1"/>
            <a:r>
              <a:rPr lang="en-US" dirty="0"/>
              <a:t>Is it malicious?</a:t>
            </a:r>
          </a:p>
          <a:p>
            <a:pPr lvl="1"/>
            <a:r>
              <a:rPr lang="en-US" dirty="0"/>
              <a:t>Probably not…</a:t>
            </a:r>
          </a:p>
          <a:p>
            <a:pPr lvl="2"/>
            <a:r>
              <a:rPr lang="en-US" dirty="0"/>
              <a:t>But make sure you only filter out the OFFICIAL path/executable!</a:t>
            </a:r>
          </a:p>
          <a:p>
            <a:pPr lvl="1"/>
            <a:r>
              <a:rPr lang="en-US" dirty="0"/>
              <a:t>Session Manager Subsystem – it’s normal.</a:t>
            </a:r>
          </a:p>
          <a:p>
            <a:r>
              <a:rPr lang="en-US" dirty="0"/>
              <a:t>XML configuration file</a:t>
            </a:r>
          </a:p>
          <a:p>
            <a:pPr lvl="1"/>
            <a:r>
              <a:rPr lang="en-US" dirty="0"/>
              <a:t>Include events that match…</a:t>
            </a:r>
          </a:p>
          <a:p>
            <a:pPr lvl="1"/>
            <a:r>
              <a:rPr lang="en-US" dirty="0"/>
              <a:t>Exclude events that match…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9ADC7-9021-9B4A-835D-23D5E197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8E22A-D34C-954E-BAC7-00675A3F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1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A548-9ADC-F941-A3C8-B4371842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Configuration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55CB-B582-F24E-ABA5-88135A164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  <a:p>
            <a:pPr lvl="1"/>
            <a:r>
              <a:rPr lang="en-US" dirty="0"/>
              <a:t>Only connections on ports 80 and 443 not from Internet Explorer</a:t>
            </a:r>
          </a:p>
          <a:p>
            <a:r>
              <a:rPr lang="en-US" dirty="0"/>
              <a:t>Drivers</a:t>
            </a:r>
          </a:p>
          <a:p>
            <a:pPr lvl="1"/>
            <a:r>
              <a:rPr lang="en-US" dirty="0"/>
              <a:t>Exclude “Microsoft” </a:t>
            </a:r>
          </a:p>
          <a:p>
            <a:pPr lvl="1"/>
            <a:r>
              <a:rPr lang="en-US" dirty="0"/>
              <a:t>Exclude “windows”</a:t>
            </a:r>
          </a:p>
          <a:p>
            <a:r>
              <a:rPr lang="en-US" dirty="0"/>
              <a:t>No process termination events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81C3E-401D-B646-A14C-C84AFBC4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529A0-1AB4-6945-9084-93F31336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835268-A5F4-AC4C-9286-87DA5087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269" y="2515728"/>
            <a:ext cx="5344086" cy="402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22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EA37-59B7-8546-8F16-B340CE1E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doesn’t sound fun…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93FEB-829F-824E-8F2D-B9CE77D0B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a place to start?!?</a:t>
            </a:r>
          </a:p>
          <a:p>
            <a:endParaRPr lang="en-US" dirty="0"/>
          </a:p>
          <a:p>
            <a:r>
              <a:rPr lang="en-US" dirty="0" err="1"/>
              <a:t>SwiftOnSecurity</a:t>
            </a:r>
            <a:r>
              <a:rPr lang="en-US" dirty="0"/>
              <a:t> </a:t>
            </a:r>
            <a:r>
              <a:rPr lang="en-US" dirty="0" err="1"/>
              <a:t>Sysmon</a:t>
            </a:r>
            <a:r>
              <a:rPr lang="en-US" dirty="0"/>
              <a:t> Configuration</a:t>
            </a:r>
          </a:p>
          <a:p>
            <a:pPr lvl="1"/>
            <a:r>
              <a:rPr lang="en-US" dirty="0">
                <a:hlinkClick r:id="rId2"/>
              </a:rPr>
              <a:t>https://github.com/SwiftOnSecurity/sysmon-config</a:t>
            </a:r>
            <a:endParaRPr lang="en-US" dirty="0"/>
          </a:p>
          <a:p>
            <a:r>
              <a:rPr lang="en-US" dirty="0"/>
              <a:t>A good baseline to begin from</a:t>
            </a:r>
          </a:p>
          <a:p>
            <a:r>
              <a:rPr lang="en-US" dirty="0"/>
              <a:t>800+ lines</a:t>
            </a:r>
          </a:p>
          <a:p>
            <a:pPr lvl="1"/>
            <a:r>
              <a:rPr lang="en-US" dirty="0"/>
              <a:t>It’s long</a:t>
            </a:r>
          </a:p>
          <a:p>
            <a:pPr lvl="1"/>
            <a:r>
              <a:rPr lang="en-US" dirty="0"/>
              <a:t>But it’s good</a:t>
            </a:r>
          </a:p>
          <a:p>
            <a:r>
              <a:rPr lang="en-US" dirty="0"/>
              <a:t>Tweak for your own organization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7CE54-36DF-DA45-91E5-C2A3C512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E093B-FA17-7D44-81EB-71F8A215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7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E799-BA61-2A45-BB36-C11EBD7F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Tweaking the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2DEFC-D051-8B4A-B18B-8DBFD76A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EVERYTHING will get noisy</a:t>
            </a:r>
          </a:p>
          <a:p>
            <a:pPr lvl="1"/>
            <a:r>
              <a:rPr lang="en-US" dirty="0"/>
              <a:t>Think tons of events on thousands of computers in a large organization</a:t>
            </a:r>
          </a:p>
          <a:p>
            <a:pPr lvl="1"/>
            <a:r>
              <a:rPr lang="en-US" dirty="0"/>
              <a:t>Too much data to deal with</a:t>
            </a:r>
          </a:p>
          <a:p>
            <a:r>
              <a:rPr lang="en-US" dirty="0"/>
              <a:t>Don’t want to exclude things that could be malicious</a:t>
            </a:r>
          </a:p>
          <a:p>
            <a:r>
              <a:rPr lang="en-US" dirty="0"/>
              <a:t>Please – read through the sample config if you start there</a:t>
            </a:r>
          </a:p>
          <a:p>
            <a:pPr lvl="1"/>
            <a:r>
              <a:rPr lang="en-US" dirty="0"/>
              <a:t>Make sure you understand what you’re doing</a:t>
            </a:r>
          </a:p>
          <a:p>
            <a:pPr lvl="1"/>
            <a:r>
              <a:rPr lang="en-US" dirty="0"/>
              <a:t>Make sure you agree with what it’s doing</a:t>
            </a:r>
          </a:p>
          <a:p>
            <a:r>
              <a:rPr lang="en-US" dirty="0"/>
              <a:t>Put it in play and see what happens</a:t>
            </a:r>
          </a:p>
          <a:p>
            <a:pPr lvl="1"/>
            <a:r>
              <a:rPr lang="en-US" dirty="0"/>
              <a:t>Some legitimate process making tons of logs on your network? Exclude it.</a:t>
            </a:r>
          </a:p>
          <a:p>
            <a:pPr lvl="1"/>
            <a:r>
              <a:rPr lang="en-US" dirty="0"/>
              <a:t>Afraid you’re not getting a full enough picture of something? Include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86DD1-BDAB-1743-8CE4-0D48A4C2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4214-D68D-A244-AD38-1F0313D3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65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7D94-4583-0942-A68C-FB9CCE6D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E16E1-5C3C-CD49-8825-021FC152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bunch of default processes that are always running</a:t>
            </a:r>
          </a:p>
          <a:p>
            <a:r>
              <a:rPr lang="en-US" dirty="0"/>
              <a:t>You need to know what’s normal </a:t>
            </a:r>
          </a:p>
          <a:p>
            <a:pPr lvl="1"/>
            <a:r>
              <a:rPr lang="en-US" dirty="0"/>
              <a:t>Experience will help with this</a:t>
            </a:r>
          </a:p>
          <a:p>
            <a:r>
              <a:rPr lang="en-US" dirty="0"/>
              <a:t>Not only normal to all systems, but also normal to your network</a:t>
            </a:r>
          </a:p>
          <a:p>
            <a:pPr lvl="1"/>
            <a:r>
              <a:rPr lang="en-US" dirty="0"/>
              <a:t>Should </a:t>
            </a:r>
            <a:r>
              <a:rPr lang="en-US" dirty="0" err="1"/>
              <a:t>spotify.exe</a:t>
            </a:r>
            <a:r>
              <a:rPr lang="en-US" dirty="0"/>
              <a:t> be running? Do you have policy that should block it?</a:t>
            </a:r>
          </a:p>
          <a:p>
            <a:pPr lvl="1"/>
            <a:r>
              <a:rPr lang="en-US" dirty="0"/>
              <a:t>What normal applications are employees using?</a:t>
            </a:r>
          </a:p>
          <a:p>
            <a:endParaRPr lang="en-US" dirty="0"/>
          </a:p>
          <a:p>
            <a:r>
              <a:rPr lang="en-US" dirty="0"/>
              <a:t>SANS Hunt Evil poster</a:t>
            </a:r>
          </a:p>
          <a:p>
            <a:pPr lvl="1"/>
            <a:r>
              <a:rPr lang="en-US" dirty="0">
                <a:hlinkClick r:id="rId2"/>
              </a:rPr>
              <a:t>https://digital-forensics.sans.org/media/SANS_Poster_2018_Hunt_Evil_FINAL.pdf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F12A5-092F-8548-9E77-0EFA4682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8C6BA-58A0-D541-8088-50E5D4FD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5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4BB9-0F43-1648-8AF2-0F5D1253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Event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B94D-8ED9-C049-B115-8E9480177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logging mechanism built into Windows systems</a:t>
            </a:r>
          </a:p>
          <a:p>
            <a:r>
              <a:rPr lang="en-US" dirty="0"/>
              <a:t>Logs from the operating system</a:t>
            </a:r>
          </a:p>
          <a:p>
            <a:r>
              <a:rPr lang="en-US" dirty="0"/>
              <a:t>Logs from applications on the system</a:t>
            </a:r>
          </a:p>
          <a:p>
            <a:r>
              <a:rPr lang="en-US" dirty="0"/>
              <a:t>Useful for troubleshooting problems</a:t>
            </a:r>
          </a:p>
          <a:p>
            <a:r>
              <a:rPr lang="en-US" dirty="0"/>
              <a:t>Also useful for detecting security issues</a:t>
            </a:r>
          </a:p>
          <a:p>
            <a:endParaRPr lang="en-US" dirty="0"/>
          </a:p>
          <a:p>
            <a:r>
              <a:rPr lang="en-US" dirty="0"/>
              <a:t>Errors</a:t>
            </a:r>
          </a:p>
          <a:p>
            <a:r>
              <a:rPr lang="en-US" dirty="0"/>
              <a:t>Warnings</a:t>
            </a:r>
          </a:p>
          <a:p>
            <a:r>
              <a:rPr lang="en-US" dirty="0"/>
              <a:t>Informational messages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7E70F-7EB0-3648-9BB4-2C63DC93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D3B9B-E175-6F48-995D-2E61C02D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72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9099-42D8-3840-A6D2-098C1E44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Labs </a:t>
            </a:r>
            <a:r>
              <a:rPr lang="en-US" dirty="0"/>
              <a:t>– </a:t>
            </a:r>
            <a:r>
              <a:rPr lang="en-US" dirty="0" err="1"/>
              <a:t>Graylog</a:t>
            </a:r>
            <a:r>
              <a:rPr lang="en-US" dirty="0"/>
              <a:t> and Windows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5758-FE6D-A242-892A-F9F4824E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dive in to some data</a:t>
            </a:r>
          </a:p>
          <a:p>
            <a:r>
              <a:rPr lang="en-US" dirty="0"/>
              <a:t>Windows 10 machine forwarded data to </a:t>
            </a:r>
            <a:r>
              <a:rPr lang="en-US" dirty="0" err="1"/>
              <a:t>Graylog</a:t>
            </a:r>
            <a:endParaRPr lang="en-US" dirty="0"/>
          </a:p>
          <a:p>
            <a:pPr lvl="1"/>
            <a:r>
              <a:rPr lang="en-US" dirty="0" err="1"/>
              <a:t>Sysmon</a:t>
            </a:r>
            <a:endParaRPr lang="en-US" dirty="0"/>
          </a:p>
          <a:p>
            <a:pPr lvl="2"/>
            <a:r>
              <a:rPr lang="en-US" dirty="0" err="1"/>
              <a:t>SwiftOnSecurity</a:t>
            </a:r>
            <a:r>
              <a:rPr lang="en-US" dirty="0"/>
              <a:t> config, + all network connections logged</a:t>
            </a:r>
          </a:p>
          <a:p>
            <a:pPr lvl="1"/>
            <a:r>
              <a:rPr lang="en-US" dirty="0"/>
              <a:t>Security event log</a:t>
            </a:r>
          </a:p>
          <a:p>
            <a:pPr lvl="1"/>
            <a:endParaRPr lang="en-US" dirty="0"/>
          </a:p>
          <a:p>
            <a:r>
              <a:rPr lang="en-US" dirty="0"/>
              <a:t>Start to get familiar with searching and sifting through the available data</a:t>
            </a:r>
          </a:p>
          <a:p>
            <a:endParaRPr lang="en-US" dirty="0"/>
          </a:p>
          <a:p>
            <a:r>
              <a:rPr lang="en-US" dirty="0"/>
              <a:t>Intro Lab</a:t>
            </a:r>
          </a:p>
          <a:p>
            <a:r>
              <a:rPr lang="en-US"/>
              <a:t>Compromise Investigation lab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1EF78-8C13-5440-A0F6-56A1E67E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2E625-AC9C-A446-B982-9BF99DF0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1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BD81-8AA8-0148-A2C8-4413CEA1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A4E8-91DF-9D4D-A2FB-9F11E5FD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log</a:t>
            </a:r>
          </a:p>
          <a:p>
            <a:pPr lvl="1"/>
            <a:r>
              <a:rPr lang="en-US" dirty="0"/>
              <a:t>Information about applications</a:t>
            </a:r>
          </a:p>
          <a:p>
            <a:r>
              <a:rPr lang="en-US" dirty="0"/>
              <a:t>System</a:t>
            </a:r>
          </a:p>
          <a:p>
            <a:pPr lvl="1"/>
            <a:r>
              <a:rPr lang="en-US" dirty="0"/>
              <a:t>System component events</a:t>
            </a:r>
          </a:p>
          <a:p>
            <a:pPr lvl="1"/>
            <a:r>
              <a:rPr lang="en-US" dirty="0"/>
              <a:t>Driver issues, hardware issues…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Resource use</a:t>
            </a:r>
          </a:p>
          <a:p>
            <a:pPr lvl="1"/>
            <a:r>
              <a:rPr lang="en-US" dirty="0"/>
              <a:t>Logins/logoffs</a:t>
            </a:r>
          </a:p>
          <a:p>
            <a:pPr lvl="1"/>
            <a:r>
              <a:rPr lang="en-US" dirty="0"/>
              <a:t>File access</a:t>
            </a:r>
          </a:p>
          <a:p>
            <a:r>
              <a:rPr lang="en-US" dirty="0"/>
              <a:t>Also will find a lot under Applications and Services Logs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6F869-2766-EB46-93DE-DD102B0B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5CC2-3F0F-6740-B9AE-3CC98664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4CD509-C97E-FA4B-B1B9-2D98FD587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860" y="1359203"/>
            <a:ext cx="4610652" cy="286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9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CDD5-2514-6142-A268-DDD7602D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Windows Event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4CE4E-1713-1F4B-9926-69BEC381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2749689" cy="4822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Event Viewer</a:t>
            </a:r>
          </a:p>
          <a:p>
            <a:endParaRPr lang="en-US" dirty="0"/>
          </a:p>
          <a:p>
            <a:r>
              <a:rPr lang="en-US" dirty="0"/>
              <a:t>Log Name</a:t>
            </a:r>
          </a:p>
          <a:p>
            <a:pPr lvl="1"/>
            <a:r>
              <a:rPr lang="en-US" dirty="0"/>
              <a:t>Application, System, Security, etc.</a:t>
            </a:r>
          </a:p>
          <a:p>
            <a:r>
              <a:rPr lang="en-US" dirty="0"/>
              <a:t>Event ID</a:t>
            </a:r>
          </a:p>
          <a:p>
            <a:pPr lvl="1"/>
            <a:r>
              <a:rPr lang="en-US" dirty="0"/>
              <a:t>Unique number corresponding with the specific log type</a:t>
            </a:r>
          </a:p>
          <a:p>
            <a:r>
              <a:rPr lang="en-US" dirty="0"/>
              <a:t>Log Level</a:t>
            </a:r>
          </a:p>
          <a:p>
            <a:pPr lvl="1"/>
            <a:r>
              <a:rPr lang="en-US" dirty="0"/>
              <a:t>Information, Warning, Error</a:t>
            </a:r>
          </a:p>
          <a:p>
            <a:r>
              <a:rPr lang="en-US" dirty="0"/>
              <a:t>Message</a:t>
            </a:r>
          </a:p>
          <a:p>
            <a:pPr lvl="1"/>
            <a:r>
              <a:rPr lang="en-US" dirty="0"/>
              <a:t>This will vary quite a bit based on the content of the message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9E80D-9876-CB45-B4B9-211D117F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CSC-438 Defensive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B8387-7DC1-FB4E-BADB-C8B460C5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5578E-2C69-5548-AD9A-B3F151A3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61" y="1820391"/>
            <a:ext cx="7060176" cy="494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4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FEA9-5F14-EC41-A683-C6C2141C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“Sexy Six” event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003B-1BE6-944D-97EF-7C8891C5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4688/592</a:t>
            </a:r>
            <a:r>
              <a:rPr lang="en-US" dirty="0"/>
              <a:t> (Security) – New Process executed</a:t>
            </a:r>
          </a:p>
          <a:p>
            <a:pPr lvl="1"/>
            <a:r>
              <a:rPr lang="en-US" dirty="0"/>
              <a:t>Malware or malicious software running, or malicious actor running things</a:t>
            </a:r>
          </a:p>
          <a:p>
            <a:pPr lvl="1"/>
            <a:r>
              <a:rPr lang="en-US" dirty="0"/>
              <a:t>Not every new process is bad!!</a:t>
            </a:r>
          </a:p>
          <a:p>
            <a:pPr lvl="1"/>
            <a:r>
              <a:rPr lang="en-US" dirty="0" err="1"/>
              <a:t>Nmap.exe</a:t>
            </a:r>
            <a:r>
              <a:rPr lang="en-US" dirty="0"/>
              <a:t>, </a:t>
            </a:r>
            <a:r>
              <a:rPr lang="en-US" dirty="0" err="1"/>
              <a:t>ssh.exe</a:t>
            </a:r>
            <a:r>
              <a:rPr lang="en-US" dirty="0"/>
              <a:t>, </a:t>
            </a:r>
            <a:r>
              <a:rPr lang="en-US" dirty="0" err="1"/>
              <a:t>psexec.exe</a:t>
            </a:r>
            <a:r>
              <a:rPr lang="en-US" dirty="0"/>
              <a:t>, </a:t>
            </a:r>
            <a:r>
              <a:rPr lang="en-US" dirty="0" err="1"/>
              <a:t>psexecsvc.exe</a:t>
            </a:r>
            <a:r>
              <a:rPr lang="en-US" dirty="0"/>
              <a:t>, </a:t>
            </a:r>
            <a:r>
              <a:rPr lang="en-US" dirty="0" err="1"/>
              <a:t>ping.exe</a:t>
            </a:r>
            <a:r>
              <a:rPr lang="en-US" dirty="0"/>
              <a:t>, </a:t>
            </a:r>
            <a:r>
              <a:rPr lang="en-US" dirty="0" err="1"/>
              <a:t>powershell.exe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b="1" dirty="0"/>
              <a:t>4624/528/540</a:t>
            </a:r>
            <a:r>
              <a:rPr lang="en-US" dirty="0"/>
              <a:t> (Security) – Account logged in</a:t>
            </a:r>
          </a:p>
          <a:p>
            <a:pPr lvl="1"/>
            <a:r>
              <a:rPr lang="en-US" dirty="0"/>
              <a:t>Attacker logged in</a:t>
            </a:r>
          </a:p>
          <a:p>
            <a:pPr lvl="1"/>
            <a:r>
              <a:rPr lang="en-US" dirty="0"/>
              <a:t>But not all logins are attackers!</a:t>
            </a:r>
          </a:p>
          <a:p>
            <a:pPr lvl="1"/>
            <a:r>
              <a:rPr lang="en-US" b="1" dirty="0"/>
              <a:t>4625</a:t>
            </a:r>
            <a:r>
              <a:rPr lang="en-US" dirty="0"/>
              <a:t> – Failed logon attempt</a:t>
            </a:r>
          </a:p>
          <a:p>
            <a:r>
              <a:rPr lang="en-US" b="1" dirty="0"/>
              <a:t>5140/560</a:t>
            </a:r>
            <a:r>
              <a:rPr lang="en-US" dirty="0"/>
              <a:t> (Security) – A share was accessed</a:t>
            </a:r>
          </a:p>
          <a:p>
            <a:pPr lvl="1"/>
            <a:r>
              <a:rPr lang="en-US" dirty="0"/>
              <a:t>Accessing another computer</a:t>
            </a:r>
          </a:p>
          <a:p>
            <a:pPr lvl="1"/>
            <a:r>
              <a:rPr lang="en-US" dirty="0"/>
              <a:t>Lateral movement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ECC19-B232-A743-8011-6313835D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CSC-438 Defensive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ACB44-AC35-9045-BA5E-0F564815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0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EA8B-B26C-E94B-90B2-EF0CA7A2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“Sexy Six” event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B82D9-7FF4-F047-BA58-6181D3081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5156</a:t>
            </a:r>
            <a:r>
              <a:rPr lang="en-US" dirty="0"/>
              <a:t> (Security) – Windows Firewall Network connection by process</a:t>
            </a:r>
          </a:p>
          <a:p>
            <a:pPr lvl="1"/>
            <a:r>
              <a:rPr lang="en-US" dirty="0"/>
              <a:t>See a process making a connection</a:t>
            </a:r>
          </a:p>
          <a:p>
            <a:pPr lvl="1"/>
            <a:r>
              <a:rPr lang="en-US" dirty="0"/>
              <a:t>Command and control maybe?</a:t>
            </a:r>
          </a:p>
          <a:p>
            <a:r>
              <a:rPr lang="en-US" b="1" dirty="0"/>
              <a:t>7045/601</a:t>
            </a:r>
            <a:r>
              <a:rPr lang="en-US" dirty="0"/>
              <a:t> (System) – New Service installed </a:t>
            </a:r>
          </a:p>
          <a:p>
            <a:pPr lvl="1"/>
            <a:r>
              <a:rPr lang="en-US" dirty="0"/>
              <a:t>New services generally should only be installed during patches and new software installation</a:t>
            </a:r>
          </a:p>
          <a:p>
            <a:pPr lvl="1"/>
            <a:r>
              <a:rPr lang="en-US" dirty="0"/>
              <a:t>Change management procedures – helps anomalies stand out</a:t>
            </a:r>
          </a:p>
          <a:p>
            <a:r>
              <a:rPr lang="en-US" b="1" dirty="0"/>
              <a:t>4663/567</a:t>
            </a:r>
            <a:r>
              <a:rPr lang="en-US" dirty="0"/>
              <a:t> (Security) – File and Registry auditing</a:t>
            </a:r>
          </a:p>
          <a:p>
            <a:pPr lvl="1"/>
            <a:r>
              <a:rPr lang="en-US" dirty="0"/>
              <a:t>Modifications to the system</a:t>
            </a:r>
          </a:p>
          <a:p>
            <a:pPr lvl="1"/>
            <a:r>
              <a:rPr lang="en-US" dirty="0"/>
              <a:t>Files added</a:t>
            </a:r>
          </a:p>
          <a:p>
            <a:pPr lvl="1"/>
            <a:r>
              <a:rPr lang="en-US" dirty="0"/>
              <a:t>Must enable file auditing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8370F-6D6A-D74C-9139-0F2ED582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CSC-438 Defensive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B1F8-9F3C-2448-8D06-B653AA63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4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05B3-5909-624E-B95D-BB1021E5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additional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E7AA-B1FE-0747-8E5A-320F8054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4720</a:t>
            </a:r>
            <a:r>
              <a:rPr lang="en-US" dirty="0"/>
              <a:t> (Security) – A user account was created</a:t>
            </a:r>
          </a:p>
          <a:p>
            <a:pPr lvl="1"/>
            <a:r>
              <a:rPr lang="en-US" dirty="0"/>
              <a:t>Attackers could create themselves an account as a backdoor</a:t>
            </a:r>
          </a:p>
          <a:p>
            <a:pPr lvl="1"/>
            <a:r>
              <a:rPr lang="en-US" dirty="0"/>
              <a:t>Should be fairly easy to deconflict with the admin team</a:t>
            </a:r>
          </a:p>
          <a:p>
            <a:r>
              <a:rPr lang="en-US" b="1" dirty="0"/>
              <a:t>4732/4728</a:t>
            </a:r>
            <a:r>
              <a:rPr lang="en-US" dirty="0"/>
              <a:t> (Security) - A member was added to a group</a:t>
            </a:r>
          </a:p>
          <a:p>
            <a:pPr lvl="1"/>
            <a:r>
              <a:rPr lang="en-US" dirty="0"/>
              <a:t>Attackers could add their account to a higher privileged account</a:t>
            </a:r>
          </a:p>
          <a:p>
            <a:pPr lvl="1"/>
            <a:r>
              <a:rPr lang="en-US" dirty="0"/>
              <a:t>Should be fairly easy to deconflict with the admin team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F670E-ACEA-AC4E-A188-C8040F10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25318-7B38-044D-BE11-FF5715CF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3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E52B-CB22-C946-8090-47357A6A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4482-8808-B248-A211-A4A16940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find these in logon events</a:t>
            </a:r>
          </a:p>
          <a:p>
            <a:r>
              <a:rPr lang="en-US" dirty="0"/>
              <a:t>Most common…</a:t>
            </a:r>
          </a:p>
          <a:p>
            <a:endParaRPr lang="en-US" dirty="0"/>
          </a:p>
          <a:p>
            <a:r>
              <a:rPr lang="en-US" dirty="0"/>
              <a:t>2 – Logon via console</a:t>
            </a:r>
          </a:p>
          <a:p>
            <a:r>
              <a:rPr lang="en-US" dirty="0"/>
              <a:t>3 – Network logon</a:t>
            </a:r>
          </a:p>
          <a:p>
            <a:r>
              <a:rPr lang="en-US" dirty="0"/>
              <a:t>4 – Batch logon</a:t>
            </a:r>
          </a:p>
          <a:p>
            <a:r>
              <a:rPr lang="en-US" dirty="0"/>
              <a:t>5 – Windows service logon</a:t>
            </a:r>
          </a:p>
          <a:p>
            <a:r>
              <a:rPr lang="en-US" dirty="0"/>
              <a:t>10 – Remote interactive logon (RDP)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8DFF3-696E-9140-82F3-37645D06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48E8F-6364-C14B-A755-0882EC53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2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46AB-0DD2-104D-9042-E1466AC6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Auditing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7BF2-66E7-7347-8096-A8E3834E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not everything being audited in 4688 by default… </a:t>
            </a:r>
          </a:p>
          <a:p>
            <a:r>
              <a:rPr lang="en-US" dirty="0" err="1"/>
              <a:t>gpedit.msc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Computer Configuration -&gt; Windows Settings -&gt; Security Settings -&gt; Advanced Audit Policy Configuration -&gt; System Audit Policies -&gt; Detailed Tracking</a:t>
            </a:r>
          </a:p>
          <a:p>
            <a:r>
              <a:rPr lang="en-US" dirty="0"/>
              <a:t>Audit Process Creation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F0E49-6EBA-B148-9267-D03611B2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CSC-438 Defensive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E5561-2FFE-6646-8717-B256E4F2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359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8883</TotalTime>
  <Words>1087</Words>
  <Application>Microsoft Macintosh PowerPoint</Application>
  <PresentationFormat>Widescreen</PresentationFormat>
  <Paragraphs>214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Schoolbook</vt:lpstr>
      <vt:lpstr>Courier New</vt:lpstr>
      <vt:lpstr>Wingdings 2</vt:lpstr>
      <vt:lpstr>View</vt:lpstr>
      <vt:lpstr>Windows Logs and Sysmon</vt:lpstr>
      <vt:lpstr>Windows Event Logs</vt:lpstr>
      <vt:lpstr>Major logs</vt:lpstr>
      <vt:lpstr>Structure of a Windows Event Log</vt:lpstr>
      <vt:lpstr>“Sexy Six” event logs</vt:lpstr>
      <vt:lpstr>“Sexy Six” event logs</vt:lpstr>
      <vt:lpstr>Some additional logs</vt:lpstr>
      <vt:lpstr>Logon Types</vt:lpstr>
      <vt:lpstr>Process Auditing</vt:lpstr>
      <vt:lpstr>Enable Command Line Auditing</vt:lpstr>
      <vt:lpstr>Sysmon</vt:lpstr>
      <vt:lpstr>Sysmon Event IDs</vt:lpstr>
      <vt:lpstr>Installing Sysmon</vt:lpstr>
      <vt:lpstr>Default Configuration</vt:lpstr>
      <vt:lpstr>Filtering</vt:lpstr>
      <vt:lpstr>Sample Configuration File</vt:lpstr>
      <vt:lpstr>Filtering doesn’t sound fun…</vt:lpstr>
      <vt:lpstr>Tweaking the Config</vt:lpstr>
      <vt:lpstr>Windows Processes</vt:lpstr>
      <vt:lpstr>Labs – Graylog and Windows Logs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Welu</dc:creator>
  <cp:lastModifiedBy>Cody Welu</cp:lastModifiedBy>
  <cp:revision>179</cp:revision>
  <cp:lastPrinted>2018-01-16T14:21:07Z</cp:lastPrinted>
  <dcterms:created xsi:type="dcterms:W3CDTF">2017-12-01T19:44:46Z</dcterms:created>
  <dcterms:modified xsi:type="dcterms:W3CDTF">2018-05-30T23:20:14Z</dcterms:modified>
</cp:coreProperties>
</file>