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6" r:id="rId6"/>
    <p:sldId id="270" r:id="rId7"/>
    <p:sldId id="264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744" y="104"/>
      </p:cViewPr>
      <p:guideLst/>
    </p:cSldViewPr>
  </p:slideViewPr>
  <p:outlineViewPr>
    <p:cViewPr>
      <p:scale>
        <a:sx n="33" d="100"/>
        <a:sy n="33" d="100"/>
      </p:scale>
      <p:origin x="0" y="-45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265A-DF11-9141-A777-6FD5748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vs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B21D-E517-F94F-A8D2-0EF97A09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mostly Windows</a:t>
            </a:r>
          </a:p>
          <a:p>
            <a:r>
              <a:rPr lang="en-US" dirty="0"/>
              <a:t>Many organizations primarily use Windows</a:t>
            </a:r>
          </a:p>
          <a:p>
            <a:pPr lvl="1"/>
            <a:r>
              <a:rPr lang="en-US" dirty="0"/>
              <a:t>With some Linux server</a:t>
            </a:r>
          </a:p>
          <a:p>
            <a:endParaRPr lang="en-US" dirty="0"/>
          </a:p>
          <a:p>
            <a:r>
              <a:rPr lang="en-US" dirty="0"/>
              <a:t>Similarities when thinking about IR</a:t>
            </a:r>
          </a:p>
          <a:p>
            <a:r>
              <a:rPr lang="en-US" dirty="0"/>
              <a:t>Proper defense</a:t>
            </a:r>
          </a:p>
          <a:p>
            <a:pPr lvl="1"/>
            <a:r>
              <a:rPr lang="en-US" dirty="0" err="1"/>
              <a:t>Selinux</a:t>
            </a:r>
            <a:endParaRPr lang="en-US" dirty="0"/>
          </a:p>
          <a:p>
            <a:r>
              <a:rPr lang="en-US" dirty="0"/>
              <a:t>Logging enabled</a:t>
            </a:r>
          </a:p>
          <a:p>
            <a:pPr lvl="1"/>
            <a:r>
              <a:rPr lang="en-US" dirty="0"/>
              <a:t>Host based is slightly more difficult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sysmon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00359-EF2F-794D-94E4-A994A2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EFA69-D42C-D643-9BFA-885C445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F39C-2911-3344-BDD8-B30DF958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1A0E-9C1B-BA48-9C26-24A495FB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than Windows</a:t>
            </a:r>
          </a:p>
          <a:p>
            <a:r>
              <a:rPr lang="en-US" dirty="0" err="1"/>
              <a:t>Setuid</a:t>
            </a:r>
            <a:r>
              <a:rPr lang="en-US" dirty="0"/>
              <a:t> binaries </a:t>
            </a:r>
          </a:p>
          <a:p>
            <a:pPr lvl="1"/>
            <a:r>
              <a:rPr lang="en-US" dirty="0"/>
              <a:t>If a user can run a </a:t>
            </a:r>
            <a:r>
              <a:rPr lang="en-US" dirty="0" err="1"/>
              <a:t>setuid</a:t>
            </a:r>
            <a:r>
              <a:rPr lang="en-US" dirty="0"/>
              <a:t> binary that changes permissions to root…</a:t>
            </a:r>
          </a:p>
          <a:p>
            <a:r>
              <a:rPr lang="en-US" dirty="0" err="1"/>
              <a:t>Setguid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Setting group of a user to the root user groups</a:t>
            </a:r>
          </a:p>
          <a:p>
            <a:r>
              <a:rPr lang="en-US" dirty="0"/>
              <a:t>Hidden files</a:t>
            </a:r>
          </a:p>
          <a:p>
            <a:pPr lvl="1"/>
            <a:r>
              <a:rPr lang="en-US" dirty="0"/>
              <a:t>Windows has this too</a:t>
            </a:r>
          </a:p>
          <a:p>
            <a:r>
              <a:rPr lang="en-US" dirty="0"/>
              <a:t>Anywhere that’s world writable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7784-5ACB-5B47-B356-851679C6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52458-F7B3-544E-881C-7EDBF6B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9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A0E3-970B-C849-8D4F-D2DBDBB2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033-6175-B048-A5A5-89089B03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Active Directory to worry about .. usually </a:t>
            </a:r>
          </a:p>
          <a:p>
            <a:r>
              <a:rPr lang="en-US" dirty="0"/>
              <a:t>Make sure there aren’t any extra users</a:t>
            </a:r>
          </a:p>
          <a:p>
            <a:pPr lvl="1"/>
            <a:r>
              <a:rPr lang="en-US" dirty="0"/>
              <a:t>Linux has a list of extra users by default</a:t>
            </a:r>
          </a:p>
          <a:p>
            <a:r>
              <a:rPr lang="en-US" dirty="0"/>
              <a:t>Correct groups</a:t>
            </a:r>
          </a:p>
          <a:p>
            <a:r>
              <a:rPr lang="en-US" dirty="0" err="1"/>
              <a:t>Sudoers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File declares who is allowed to use “</a:t>
            </a:r>
            <a:r>
              <a:rPr lang="en-US" dirty="0" err="1"/>
              <a:t>sudo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Bash history for all users</a:t>
            </a:r>
          </a:p>
          <a:p>
            <a:r>
              <a:rPr lang="en-US" dirty="0"/>
              <a:t>Modified passwords?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AECC-7D44-8440-9853-7D117D64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E9ABF-13FD-D74B-9217-E1E473A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3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6268-60F1-6E45-A36B-CB5A28F4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EF73-1144-AA40-8F64-5551EA2B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logs in one place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</a:t>
            </a:r>
          </a:p>
          <a:p>
            <a:r>
              <a:rPr lang="en-US" dirty="0" err="1"/>
              <a:t>Auth.log</a:t>
            </a:r>
            <a:endParaRPr lang="en-US" dirty="0"/>
          </a:p>
          <a:p>
            <a:pPr lvl="1"/>
            <a:r>
              <a:rPr lang="en-US" dirty="0"/>
              <a:t>Successful/Failed authentications</a:t>
            </a:r>
          </a:p>
          <a:p>
            <a:pPr lvl="1"/>
            <a:r>
              <a:rPr lang="en-US" dirty="0"/>
              <a:t>Attempts to </a:t>
            </a:r>
            <a:r>
              <a:rPr lang="en-US" dirty="0" err="1"/>
              <a:t>sudo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Application specific logging</a:t>
            </a:r>
          </a:p>
          <a:p>
            <a:pPr lvl="1"/>
            <a:r>
              <a:rPr lang="en-US" dirty="0"/>
              <a:t>Apache2</a:t>
            </a:r>
          </a:p>
          <a:p>
            <a:pPr lvl="1"/>
            <a:r>
              <a:rPr lang="en-US" dirty="0"/>
              <a:t>Access &amp; error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C10E3-C0A7-4542-B625-CD36CFA3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401AD-8ECE-4E4E-9B87-64802A8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8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90F383-7D27-3541-BFEC-15BD31D4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53" y="2700997"/>
            <a:ext cx="6389454" cy="2475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4C7D2-57EB-704A-8048-95A91AF8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Services &amp; </a:t>
            </a:r>
            <a:r>
              <a:rPr lang="en-US" dirty="0" err="1"/>
              <a:t>cron</a:t>
            </a:r>
            <a:r>
              <a:rPr lang="en-US" dirty="0"/>
              <a:t>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1182-E0AF-B444-BA0F-4B1AEBF5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352331" cy="4351337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Similar to Windows Services</a:t>
            </a:r>
          </a:p>
          <a:p>
            <a:r>
              <a:rPr lang="en-US" dirty="0"/>
              <a:t>Services sometimes run with elevated permissions</a:t>
            </a:r>
          </a:p>
          <a:p>
            <a:pPr lvl="1"/>
            <a:r>
              <a:rPr lang="en-US" dirty="0"/>
              <a:t>Webserver and www-data</a:t>
            </a:r>
          </a:p>
          <a:p>
            <a:r>
              <a:rPr lang="en-US" dirty="0" err="1"/>
              <a:t>Cron</a:t>
            </a:r>
            <a:r>
              <a:rPr lang="en-US" dirty="0"/>
              <a:t> jobs</a:t>
            </a:r>
          </a:p>
          <a:p>
            <a:pPr lvl="1"/>
            <a:r>
              <a:rPr lang="en-US" dirty="0"/>
              <a:t>Similar to Windows Scheduled Tasks</a:t>
            </a:r>
          </a:p>
          <a:p>
            <a:r>
              <a:rPr lang="en-US" dirty="0"/>
              <a:t>Can be from multiple user contexts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C59C6-EF8F-5B40-AE6A-DA0B8FB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46464A">
                    <a:lumMod val="20000"/>
                    <a:lumOff val="80000"/>
                  </a:srgbClr>
                </a:solidFill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E03F-89CA-7145-B14B-357D0347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1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FB90-F7A9-E94C-832A-445D0B86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55FE-56EA-F241-B3F0-BC0B92F7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  <a:p>
            <a:pPr lvl="1"/>
            <a:r>
              <a:rPr lang="en-US" dirty="0"/>
              <a:t>Most common way of accessing a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r>
              <a:rPr lang="en-US" dirty="0"/>
              <a:t>Attacker installs SSH keys into authorized users</a:t>
            </a:r>
          </a:p>
          <a:p>
            <a:r>
              <a:rPr lang="en-US" dirty="0"/>
              <a:t>Changes </a:t>
            </a:r>
            <a:r>
              <a:rPr lang="en-US" dirty="0" err="1"/>
              <a:t>sshd</a:t>
            </a:r>
            <a:r>
              <a:rPr lang="en-US" dirty="0"/>
              <a:t> config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VNC/Remote Desktop</a:t>
            </a:r>
          </a:p>
          <a:p>
            <a:pPr lvl="1"/>
            <a:r>
              <a:rPr lang="en-US" dirty="0"/>
              <a:t>Typically not enabled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E0E46-210B-294C-8F30-3BAE83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B41F-5FBF-B348-A96F-5D71605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0F4-27D8-8940-A7F6-6A6347FA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Backdoored Libraries/Rootkits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C4B-536E-0542-99F4-C871FFEE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mechanism</a:t>
            </a:r>
          </a:p>
          <a:p>
            <a:r>
              <a:rPr lang="en-US" dirty="0" err="1"/>
              <a:t>passwd</a:t>
            </a:r>
            <a:endParaRPr lang="en-US" dirty="0"/>
          </a:p>
          <a:p>
            <a:r>
              <a:rPr lang="en-US" dirty="0" err="1"/>
              <a:t>pamd</a:t>
            </a:r>
            <a:endParaRPr lang="en-US" dirty="0"/>
          </a:p>
          <a:p>
            <a:r>
              <a:rPr lang="en-US" dirty="0" err="1"/>
              <a:t>sshd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if system binaries are altered as well?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r>
              <a:rPr lang="en-US" dirty="0"/>
              <a:t>ls won’t list the files</a:t>
            </a:r>
          </a:p>
          <a:p>
            <a:pPr lvl="1"/>
            <a:r>
              <a:rPr lang="en-US" dirty="0"/>
              <a:t>netstat doesn’t show the network connections</a:t>
            </a:r>
          </a:p>
          <a:p>
            <a:pPr lvl="1"/>
            <a:r>
              <a:rPr lang="en-US" dirty="0"/>
              <a:t>cat command doesn’t show the username anywhere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7EBFC-A758-5546-9108-B5E8E90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A642-0C93-7D41-9406-72728F15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5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C5C3-4D9C-7E42-99B1-9461691C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6368-A649-1C4F-BE16-AD485EA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applicable</a:t>
            </a:r>
          </a:p>
          <a:p>
            <a:r>
              <a:rPr lang="en-US" dirty="0"/>
              <a:t>Correlate with weird processes</a:t>
            </a:r>
          </a:p>
          <a:p>
            <a:r>
              <a:rPr lang="en-US" dirty="0"/>
              <a:t>What if you don’t have Wireshark</a:t>
            </a:r>
          </a:p>
          <a:p>
            <a:r>
              <a:rPr lang="en-US" dirty="0" err="1"/>
              <a:t>Tcpdump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F6D5C-3815-0B4C-B739-F1DBA43A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B428F-9CB8-4544-8462-A5B85AB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DF8A8-60A2-E148-BC78-A12A5A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03" y="3490235"/>
            <a:ext cx="8127609" cy="28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45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6814</TotalTime>
  <Words>292</Words>
  <Application>Microsoft Macintosh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Linux</vt:lpstr>
      <vt:lpstr>Linux vs Windows</vt:lpstr>
      <vt:lpstr>Filesystem</vt:lpstr>
      <vt:lpstr>Users</vt:lpstr>
      <vt:lpstr>Logging</vt:lpstr>
      <vt:lpstr>Services &amp; cron jobs</vt:lpstr>
      <vt:lpstr>Access Methods</vt:lpstr>
      <vt:lpstr>Backdoored Libraries/Rootkits</vt:lpstr>
      <vt:lpstr>Network traffic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Flaagan, Tyler</cp:lastModifiedBy>
  <cp:revision>174</cp:revision>
  <cp:lastPrinted>2018-01-16T14:21:07Z</cp:lastPrinted>
  <dcterms:created xsi:type="dcterms:W3CDTF">2017-12-01T19:44:46Z</dcterms:created>
  <dcterms:modified xsi:type="dcterms:W3CDTF">2018-06-01T01:28:46Z</dcterms:modified>
</cp:coreProperties>
</file>