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232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Welu" userId="dd11e835665ee3ed" providerId="LiveId" clId="{B530FCA3-9419-7B4B-BDA7-3339EFD43D28}"/>
    <pc:docChg chg="undo custSel addSld delSld modSld">
      <pc:chgData name="Cody Welu" userId="dd11e835665ee3ed" providerId="LiveId" clId="{B530FCA3-9419-7B4B-BDA7-3339EFD43D28}" dt="2018-06-01T12:36:12.020" v="1429" actId="20577"/>
      <pc:docMkLst>
        <pc:docMk/>
      </pc:docMkLst>
      <pc:sldChg chg="modSp">
        <pc:chgData name="Cody Welu" userId="dd11e835665ee3ed" providerId="LiveId" clId="{B530FCA3-9419-7B4B-BDA7-3339EFD43D28}" dt="2018-06-01T11:53:06.662" v="929" actId="20577"/>
        <pc:sldMkLst>
          <pc:docMk/>
          <pc:sldMk cId="1219898877" sldId="256"/>
        </pc:sldMkLst>
        <pc:spChg chg="mod">
          <ac:chgData name="Cody Welu" userId="dd11e835665ee3ed" providerId="LiveId" clId="{B530FCA3-9419-7B4B-BDA7-3339EFD43D28}" dt="2018-06-01T11:53:06.662" v="929" actId="20577"/>
          <ac:spMkLst>
            <pc:docMk/>
            <pc:sldMk cId="1219898877" sldId="256"/>
            <ac:spMk id="2" creationId="{00000000-0000-0000-0000-000000000000}"/>
          </ac:spMkLst>
        </pc:spChg>
      </pc:sldChg>
      <pc:sldChg chg="modSp add">
        <pc:chgData name="Cody Welu" userId="dd11e835665ee3ed" providerId="LiveId" clId="{B530FCA3-9419-7B4B-BDA7-3339EFD43D28}" dt="2018-06-01T12:29:56.343" v="1031" actId="20577"/>
        <pc:sldMkLst>
          <pc:docMk/>
          <pc:sldMk cId="3139575002" sldId="257"/>
        </pc:sldMkLst>
        <pc:spChg chg="mod">
          <ac:chgData name="Cody Welu" userId="dd11e835665ee3ed" providerId="LiveId" clId="{B530FCA3-9419-7B4B-BDA7-3339EFD43D28}" dt="2018-06-01T04:50:34.496" v="65" actId="5793"/>
          <ac:spMkLst>
            <pc:docMk/>
            <pc:sldMk cId="3139575002" sldId="257"/>
            <ac:spMk id="2" creationId="{7CC8933C-A21A-9D48-B7F8-69B87060CFA3}"/>
          </ac:spMkLst>
        </pc:spChg>
        <pc:spChg chg="mod">
          <ac:chgData name="Cody Welu" userId="dd11e835665ee3ed" providerId="LiveId" clId="{B530FCA3-9419-7B4B-BDA7-3339EFD43D28}" dt="2018-06-01T12:29:56.343" v="1031" actId="20577"/>
          <ac:spMkLst>
            <pc:docMk/>
            <pc:sldMk cId="3139575002" sldId="257"/>
            <ac:spMk id="3" creationId="{17C9EDC8-39F7-214F-B6D5-C02759ACE6D4}"/>
          </ac:spMkLst>
        </pc:spChg>
        <pc:spChg chg="mod">
          <ac:chgData name="Cody Welu" userId="dd11e835665ee3ed" providerId="LiveId" clId="{B530FCA3-9419-7B4B-BDA7-3339EFD43D28}" dt="2018-06-01T04:48:43.068" v="47" actId="27636"/>
          <ac:spMkLst>
            <pc:docMk/>
            <pc:sldMk cId="3139575002" sldId="257"/>
            <ac:spMk id="5" creationId="{179242F7-FA2C-244C-A879-17CDF184833E}"/>
          </ac:spMkLst>
        </pc:spChg>
      </pc:sldChg>
      <pc:sldChg chg="modSp add">
        <pc:chgData name="Cody Welu" userId="dd11e835665ee3ed" providerId="LiveId" clId="{B530FCA3-9419-7B4B-BDA7-3339EFD43D28}" dt="2018-06-01T12:34:30.012" v="1258" actId="403"/>
        <pc:sldMkLst>
          <pc:docMk/>
          <pc:sldMk cId="1127345009" sldId="258"/>
        </pc:sldMkLst>
        <pc:spChg chg="mod">
          <ac:chgData name="Cody Welu" userId="dd11e835665ee3ed" providerId="LiveId" clId="{B530FCA3-9419-7B4B-BDA7-3339EFD43D28}" dt="2018-06-01T04:58:04.928" v="341" actId="20577"/>
          <ac:spMkLst>
            <pc:docMk/>
            <pc:sldMk cId="1127345009" sldId="258"/>
            <ac:spMk id="2" creationId="{B6FC91C3-C7C1-5D48-8C10-A55E1DFC381A}"/>
          </ac:spMkLst>
        </pc:spChg>
        <pc:spChg chg="mod">
          <ac:chgData name="Cody Welu" userId="dd11e835665ee3ed" providerId="LiveId" clId="{B530FCA3-9419-7B4B-BDA7-3339EFD43D28}" dt="2018-06-01T12:34:30.012" v="1258" actId="403"/>
          <ac:spMkLst>
            <pc:docMk/>
            <pc:sldMk cId="1127345009" sldId="258"/>
            <ac:spMk id="3" creationId="{D44D17F7-A93D-4A4E-9B1A-401A3D4AC29B}"/>
          </ac:spMkLst>
        </pc:spChg>
        <pc:spChg chg="mod">
          <ac:chgData name="Cody Welu" userId="dd11e835665ee3ed" providerId="LiveId" clId="{B530FCA3-9419-7B4B-BDA7-3339EFD43D28}" dt="2018-06-01T04:57:10.183" v="337" actId="27636"/>
          <ac:spMkLst>
            <pc:docMk/>
            <pc:sldMk cId="1127345009" sldId="258"/>
            <ac:spMk id="5" creationId="{BEE1F14E-583E-ED4C-B859-06E9E3BE779B}"/>
          </ac:spMkLst>
        </pc:spChg>
      </pc:sldChg>
      <pc:sldChg chg="modSp add">
        <pc:chgData name="Cody Welu" userId="dd11e835665ee3ed" providerId="LiveId" clId="{B530FCA3-9419-7B4B-BDA7-3339EFD43D28}" dt="2018-06-01T05:10:52.584" v="928" actId="20577"/>
        <pc:sldMkLst>
          <pc:docMk/>
          <pc:sldMk cId="3206003998" sldId="259"/>
        </pc:sldMkLst>
        <pc:spChg chg="mod">
          <ac:chgData name="Cody Welu" userId="dd11e835665ee3ed" providerId="LiveId" clId="{B530FCA3-9419-7B4B-BDA7-3339EFD43D28}" dt="2018-06-01T05:06:20.802" v="573" actId="20577"/>
          <ac:spMkLst>
            <pc:docMk/>
            <pc:sldMk cId="3206003998" sldId="259"/>
            <ac:spMk id="2" creationId="{F22FB760-D829-674D-AA4C-A7590F4E28DC}"/>
          </ac:spMkLst>
        </pc:spChg>
        <pc:spChg chg="mod">
          <ac:chgData name="Cody Welu" userId="dd11e835665ee3ed" providerId="LiveId" clId="{B530FCA3-9419-7B4B-BDA7-3339EFD43D28}" dt="2018-06-01T05:10:52.584" v="928" actId="20577"/>
          <ac:spMkLst>
            <pc:docMk/>
            <pc:sldMk cId="3206003998" sldId="259"/>
            <ac:spMk id="3" creationId="{0E947033-F20D-F847-A206-108FC2555EBB}"/>
          </ac:spMkLst>
        </pc:spChg>
        <pc:spChg chg="mod">
          <ac:chgData name="Cody Welu" userId="dd11e835665ee3ed" providerId="LiveId" clId="{B530FCA3-9419-7B4B-BDA7-3339EFD43D28}" dt="2018-06-01T05:04:42.481" v="568" actId="27636"/>
          <ac:spMkLst>
            <pc:docMk/>
            <pc:sldMk cId="3206003998" sldId="259"/>
            <ac:spMk id="5" creationId="{7640122E-6967-E240-8EEC-3470BA26E50A}"/>
          </ac:spMkLst>
        </pc:spChg>
      </pc:sldChg>
      <pc:sldChg chg="modSp add del">
        <pc:chgData name="Cody Welu" userId="dd11e835665ee3ed" providerId="LiveId" clId="{B530FCA3-9419-7B4B-BDA7-3339EFD43D28}" dt="2018-06-01T11:57:18.980" v="941" actId="2696"/>
        <pc:sldMkLst>
          <pc:docMk/>
          <pc:sldMk cId="807388051" sldId="260"/>
        </pc:sldMkLst>
        <pc:spChg chg="mod">
          <ac:chgData name="Cody Welu" userId="dd11e835665ee3ed" providerId="LiveId" clId="{B530FCA3-9419-7B4B-BDA7-3339EFD43D28}" dt="2018-06-01T11:53:26.617" v="939" actId="20577"/>
          <ac:spMkLst>
            <pc:docMk/>
            <pc:sldMk cId="807388051" sldId="260"/>
            <ac:spMk id="2" creationId="{8D0BE289-2DC1-4B42-AB4E-61D8B8CA3A7F}"/>
          </ac:spMkLst>
        </pc:spChg>
        <pc:spChg chg="mod">
          <ac:chgData name="Cody Welu" userId="dd11e835665ee3ed" providerId="LiveId" clId="{B530FCA3-9419-7B4B-BDA7-3339EFD43D28}" dt="2018-06-01T11:54:18.972" v="940" actId="20577"/>
          <ac:spMkLst>
            <pc:docMk/>
            <pc:sldMk cId="807388051" sldId="260"/>
            <ac:spMk id="3" creationId="{B411A3F3-CB34-CC41-8FF2-B3C08D615E99}"/>
          </ac:spMkLst>
        </pc:spChg>
        <pc:spChg chg="mod">
          <ac:chgData name="Cody Welu" userId="dd11e835665ee3ed" providerId="LiveId" clId="{B530FCA3-9419-7B4B-BDA7-3339EFD43D28}" dt="2018-06-01T11:53:18.380" v="931" actId="27636"/>
          <ac:spMkLst>
            <pc:docMk/>
            <pc:sldMk cId="807388051" sldId="260"/>
            <ac:spMk id="5" creationId="{9FCD6793-D9A7-2346-96F8-F5E65DF6E02D}"/>
          </ac:spMkLst>
        </pc:spChg>
      </pc:sldChg>
      <pc:sldChg chg="modSp add">
        <pc:chgData name="Cody Welu" userId="dd11e835665ee3ed" providerId="LiveId" clId="{B530FCA3-9419-7B4B-BDA7-3339EFD43D28}" dt="2018-06-01T12:34:22.335" v="1256" actId="20577"/>
        <pc:sldMkLst>
          <pc:docMk/>
          <pc:sldMk cId="870999543" sldId="260"/>
        </pc:sldMkLst>
        <pc:spChg chg="mod">
          <ac:chgData name="Cody Welu" userId="dd11e835665ee3ed" providerId="LiveId" clId="{B530FCA3-9419-7B4B-BDA7-3339EFD43D28}" dt="2018-06-01T12:30:13.553" v="1069" actId="20577"/>
          <ac:spMkLst>
            <pc:docMk/>
            <pc:sldMk cId="870999543" sldId="260"/>
            <ac:spMk id="2" creationId="{E706B934-F952-0548-8C8A-A0EF589C46B4}"/>
          </ac:spMkLst>
        </pc:spChg>
        <pc:spChg chg="mod">
          <ac:chgData name="Cody Welu" userId="dd11e835665ee3ed" providerId="LiveId" clId="{B530FCA3-9419-7B4B-BDA7-3339EFD43D28}" dt="2018-06-01T12:34:22.335" v="1256" actId="20577"/>
          <ac:spMkLst>
            <pc:docMk/>
            <pc:sldMk cId="870999543" sldId="260"/>
            <ac:spMk id="3" creationId="{40AD553C-0EC3-6B4B-A367-6032D43FEF58}"/>
          </ac:spMkLst>
        </pc:spChg>
        <pc:spChg chg="mod">
          <ac:chgData name="Cody Welu" userId="dd11e835665ee3ed" providerId="LiveId" clId="{B530FCA3-9419-7B4B-BDA7-3339EFD43D28}" dt="2018-06-01T12:30:02.180" v="1033" actId="27636"/>
          <ac:spMkLst>
            <pc:docMk/>
            <pc:sldMk cId="870999543" sldId="260"/>
            <ac:spMk id="5" creationId="{FBF5FEA3-D9E7-764D-8DC0-34CE3538F2DC}"/>
          </ac:spMkLst>
        </pc:spChg>
      </pc:sldChg>
      <pc:sldChg chg="modSp add">
        <pc:chgData name="Cody Welu" userId="dd11e835665ee3ed" providerId="LiveId" clId="{B530FCA3-9419-7B4B-BDA7-3339EFD43D28}" dt="2018-06-01T12:36:12.020" v="1429" actId="20577"/>
        <pc:sldMkLst>
          <pc:docMk/>
          <pc:sldMk cId="2722440058" sldId="261"/>
        </pc:sldMkLst>
        <pc:spChg chg="mod">
          <ac:chgData name="Cody Welu" userId="dd11e835665ee3ed" providerId="LiveId" clId="{B530FCA3-9419-7B4B-BDA7-3339EFD43D28}" dt="2018-06-01T12:34:44.703" v="1274" actId="20577"/>
          <ac:spMkLst>
            <pc:docMk/>
            <pc:sldMk cId="2722440058" sldId="261"/>
            <ac:spMk id="2" creationId="{E5FB81C5-CC50-334E-90EE-77631D8F78B1}"/>
          </ac:spMkLst>
        </pc:spChg>
        <pc:spChg chg="mod">
          <ac:chgData name="Cody Welu" userId="dd11e835665ee3ed" providerId="LiveId" clId="{B530FCA3-9419-7B4B-BDA7-3339EFD43D28}" dt="2018-06-01T12:36:12.020" v="1429" actId="20577"/>
          <ac:spMkLst>
            <pc:docMk/>
            <pc:sldMk cId="2722440058" sldId="261"/>
            <ac:spMk id="3" creationId="{EC10F2F7-332E-0045-9FF2-866FDD461AF2}"/>
          </ac:spMkLst>
        </pc:spChg>
        <pc:spChg chg="mod">
          <ac:chgData name="Cody Welu" userId="dd11e835665ee3ed" providerId="LiveId" clId="{B530FCA3-9419-7B4B-BDA7-3339EFD43D28}" dt="2018-06-01T12:34:37.468" v="1260" actId="27636"/>
          <ac:spMkLst>
            <pc:docMk/>
            <pc:sldMk cId="2722440058" sldId="261"/>
            <ac:spMk id="5" creationId="{FDB35150-129F-DA42-9EF3-3128F794119A}"/>
          </ac:spMkLst>
        </pc:spChg>
      </pc:sldChg>
      <pc:sldChg chg="del">
        <pc:chgData name="Cody Welu" userId="dd11e835665ee3ed" providerId="LiveId" clId="{B530FCA3-9419-7B4B-BDA7-3339EFD43D28}" dt="2018-06-01T04:48:40.268" v="30" actId="2696"/>
        <pc:sldMkLst>
          <pc:docMk/>
          <pc:sldMk cId="852700089" sldId="264"/>
        </pc:sldMkLst>
      </pc:sldChg>
      <pc:sldChg chg="del">
        <pc:chgData name="Cody Welu" userId="dd11e835665ee3ed" providerId="LiveId" clId="{B530FCA3-9419-7B4B-BDA7-3339EFD43D28}" dt="2018-06-01T04:48:40.251" v="29" actId="2696"/>
        <pc:sldMkLst>
          <pc:docMk/>
          <pc:sldMk cId="685446119" sldId="266"/>
        </pc:sldMkLst>
      </pc:sldChg>
      <pc:sldChg chg="del">
        <pc:chgData name="Cody Welu" userId="dd11e835665ee3ed" providerId="LiveId" clId="{B530FCA3-9419-7B4B-BDA7-3339EFD43D28}" dt="2018-06-01T04:48:40.335" v="35" actId="2696"/>
        <pc:sldMkLst>
          <pc:docMk/>
          <pc:sldMk cId="3447051134" sldId="268"/>
        </pc:sldMkLst>
      </pc:sldChg>
      <pc:sldChg chg="del">
        <pc:chgData name="Cody Welu" userId="dd11e835665ee3ed" providerId="LiveId" clId="{B530FCA3-9419-7B4B-BDA7-3339EFD43D28}" dt="2018-06-01T04:48:40.321" v="34" actId="2696"/>
        <pc:sldMkLst>
          <pc:docMk/>
          <pc:sldMk cId="3987535932" sldId="269"/>
        </pc:sldMkLst>
      </pc:sldChg>
      <pc:sldChg chg="del">
        <pc:chgData name="Cody Welu" userId="dd11e835665ee3ed" providerId="LiveId" clId="{B530FCA3-9419-7B4B-BDA7-3339EFD43D28}" dt="2018-06-01T04:48:40.357" v="36" actId="2696"/>
        <pc:sldMkLst>
          <pc:docMk/>
          <pc:sldMk cId="3697335376" sldId="277"/>
        </pc:sldMkLst>
      </pc:sldChg>
      <pc:sldChg chg="del">
        <pc:chgData name="Cody Welu" userId="dd11e835665ee3ed" providerId="LiveId" clId="{B530FCA3-9419-7B4B-BDA7-3339EFD43D28}" dt="2018-06-01T04:48:40.370" v="37" actId="2696"/>
        <pc:sldMkLst>
          <pc:docMk/>
          <pc:sldMk cId="2547034179" sldId="278"/>
        </pc:sldMkLst>
      </pc:sldChg>
      <pc:sldChg chg="del">
        <pc:chgData name="Cody Welu" userId="dd11e835665ee3ed" providerId="LiveId" clId="{B530FCA3-9419-7B4B-BDA7-3339EFD43D28}" dt="2018-06-01T04:48:40.381" v="38" actId="2696"/>
        <pc:sldMkLst>
          <pc:docMk/>
          <pc:sldMk cId="1506185656" sldId="279"/>
        </pc:sldMkLst>
      </pc:sldChg>
      <pc:sldChg chg="del">
        <pc:chgData name="Cody Welu" userId="dd11e835665ee3ed" providerId="LiveId" clId="{B530FCA3-9419-7B4B-BDA7-3339EFD43D28}" dt="2018-06-01T04:48:40.399" v="39" actId="2696"/>
        <pc:sldMkLst>
          <pc:docMk/>
          <pc:sldMk cId="387859167" sldId="280"/>
        </pc:sldMkLst>
      </pc:sldChg>
      <pc:sldChg chg="del">
        <pc:chgData name="Cody Welu" userId="dd11e835665ee3ed" providerId="LiveId" clId="{B530FCA3-9419-7B4B-BDA7-3339EFD43D28}" dt="2018-06-01T04:48:40.412" v="40" actId="2696"/>
        <pc:sldMkLst>
          <pc:docMk/>
          <pc:sldMk cId="1890417422" sldId="281"/>
        </pc:sldMkLst>
      </pc:sldChg>
      <pc:sldChg chg="del">
        <pc:chgData name="Cody Welu" userId="dd11e835665ee3ed" providerId="LiveId" clId="{B530FCA3-9419-7B4B-BDA7-3339EFD43D28}" dt="2018-06-01T04:48:40.427" v="41" actId="2696"/>
        <pc:sldMkLst>
          <pc:docMk/>
          <pc:sldMk cId="1991922614" sldId="282"/>
        </pc:sldMkLst>
      </pc:sldChg>
      <pc:sldChg chg="del">
        <pc:chgData name="Cody Welu" userId="dd11e835665ee3ed" providerId="LiveId" clId="{B530FCA3-9419-7B4B-BDA7-3339EFD43D28}" dt="2018-06-01T04:48:40.442" v="42" actId="2696"/>
        <pc:sldMkLst>
          <pc:docMk/>
          <pc:sldMk cId="3805672551" sldId="283"/>
        </pc:sldMkLst>
      </pc:sldChg>
      <pc:sldChg chg="del">
        <pc:chgData name="Cody Welu" userId="dd11e835665ee3ed" providerId="LiveId" clId="{B530FCA3-9419-7B4B-BDA7-3339EFD43D28}" dt="2018-06-01T04:48:40.457" v="43" actId="2696"/>
        <pc:sldMkLst>
          <pc:docMk/>
          <pc:sldMk cId="3889865357" sldId="284"/>
        </pc:sldMkLst>
      </pc:sldChg>
      <pc:sldChg chg="del">
        <pc:chgData name="Cody Welu" userId="dd11e835665ee3ed" providerId="LiveId" clId="{B530FCA3-9419-7B4B-BDA7-3339EFD43D28}" dt="2018-06-01T04:48:40.480" v="45" actId="2696"/>
        <pc:sldMkLst>
          <pc:docMk/>
          <pc:sldMk cId="2233616587" sldId="285"/>
        </pc:sldMkLst>
      </pc:sldChg>
      <pc:sldChg chg="del">
        <pc:chgData name="Cody Welu" userId="dd11e835665ee3ed" providerId="LiveId" clId="{B530FCA3-9419-7B4B-BDA7-3339EFD43D28}" dt="2018-06-01T04:48:40.282" v="31" actId="2696"/>
        <pc:sldMkLst>
          <pc:docMk/>
          <pc:sldMk cId="2003541795" sldId="297"/>
        </pc:sldMkLst>
      </pc:sldChg>
      <pc:sldChg chg="del">
        <pc:chgData name="Cody Welu" userId="dd11e835665ee3ed" providerId="LiveId" clId="{B530FCA3-9419-7B4B-BDA7-3339EFD43D28}" dt="2018-06-01T04:48:40.207" v="27" actId="2696"/>
        <pc:sldMkLst>
          <pc:docMk/>
          <pc:sldMk cId="436072524" sldId="298"/>
        </pc:sldMkLst>
      </pc:sldChg>
      <pc:sldChg chg="del">
        <pc:chgData name="Cody Welu" userId="dd11e835665ee3ed" providerId="LiveId" clId="{B530FCA3-9419-7B4B-BDA7-3339EFD43D28}" dt="2018-06-01T04:48:40.228" v="28" actId="2696"/>
        <pc:sldMkLst>
          <pc:docMk/>
          <pc:sldMk cId="587996896" sldId="299"/>
        </pc:sldMkLst>
      </pc:sldChg>
      <pc:sldChg chg="del">
        <pc:chgData name="Cody Welu" userId="dd11e835665ee3ed" providerId="LiveId" clId="{B530FCA3-9419-7B4B-BDA7-3339EFD43D28}" dt="2018-06-01T04:48:40.296" v="32" actId="2696"/>
        <pc:sldMkLst>
          <pc:docMk/>
          <pc:sldMk cId="1198031052" sldId="300"/>
        </pc:sldMkLst>
      </pc:sldChg>
      <pc:sldChg chg="del">
        <pc:chgData name="Cody Welu" userId="dd11e835665ee3ed" providerId="LiveId" clId="{B530FCA3-9419-7B4B-BDA7-3339EFD43D28}" dt="2018-06-01T04:48:40.309" v="33" actId="2696"/>
        <pc:sldMkLst>
          <pc:docMk/>
          <pc:sldMk cId="1462521438" sldId="301"/>
        </pc:sldMkLst>
      </pc:sldChg>
      <pc:sldChg chg="del">
        <pc:chgData name="Cody Welu" userId="dd11e835665ee3ed" providerId="LiveId" clId="{B530FCA3-9419-7B4B-BDA7-3339EFD43D28}" dt="2018-06-01T04:48:40.472" v="44" actId="2696"/>
        <pc:sldMkLst>
          <pc:docMk/>
          <pc:sldMk cId="2516955025" sldId="302"/>
        </pc:sldMkLst>
      </pc:sldChg>
    </pc:docChg>
  </pc:docChgLst>
  <pc:docChgLst>
    <pc:chgData name="Cody Welu" userId="dd11e835665ee3ed" providerId="LiveId" clId="{1EBACD51-6CF0-4B42-B36A-CC937EE13079}"/>
    <pc:docChg chg="undo custSel addSld delSld modSld">
      <pc:chgData name="Cody Welu" userId="dd11e835665ee3ed" providerId="LiveId" clId="{1EBACD51-6CF0-4B42-B36A-CC937EE13079}" dt="2018-05-19T20:48:32.830" v="175" actId="20577"/>
      <pc:docMkLst>
        <pc:docMk/>
      </pc:docMkLst>
    </pc:docChg>
  </pc:docChgLst>
  <pc:docChgLst>
    <pc:chgData name="Cody Welu" userId="dd11e835665ee3ed" providerId="LiveId" clId="{02BD8178-F078-154A-9DAA-9E2155A991C9}"/>
    <pc:docChg chg="undo custSel addSld delSld modSld">
      <pc:chgData name="Cody Welu" userId="dd11e835665ee3ed" providerId="LiveId" clId="{02BD8178-F078-154A-9DAA-9E2155A991C9}" dt="2018-05-30T23:20:12.944" v="634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703B15-6129-1640-85EA-8AE8B64FB97C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B494-681D-6C48-A09E-7853B3DF8DC6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B675-771C-5E4B-BD09-00114A3B71BA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C5F-C937-CC46-9E90-37850F76AE1B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0FDA-30E4-2243-8FBE-A0F391A1FEB0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648-16CD-2249-8AFC-7626213C92D5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DE25-3B5A-8748-BCD9-6C7C0EC850F1}" type="datetime1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C9CD-F799-A14F-A826-CCC28CB031A7}" type="datetime1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9553-7FAF-1548-86C8-030E0E93ED53}" type="datetime1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FE1D-70D4-8D41-AEC2-7254F379A0B9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93D6-19B8-7D4E-A92C-0812F8AF1C63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5435259-E612-EB4D-B086-DA73953A21DE}" type="datetime1">
              <a:rPr lang="en-US" smtClean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ehull/Kans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Gathering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933C-A21A-9D48-B7F8-69B87060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are great…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EDC8-39F7-214F-B6D5-C02759AC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often we’ll need additional data</a:t>
            </a:r>
          </a:p>
          <a:p>
            <a:pPr lvl="1"/>
            <a:r>
              <a:rPr lang="en-US" dirty="0"/>
              <a:t>More forensic information we can gather</a:t>
            </a:r>
          </a:p>
          <a:p>
            <a:pPr lvl="1"/>
            <a:r>
              <a:rPr lang="en-US" dirty="0"/>
              <a:t>Some attack types aren’t always picked up by logs</a:t>
            </a:r>
          </a:p>
          <a:p>
            <a:endParaRPr lang="en-US" dirty="0"/>
          </a:p>
          <a:p>
            <a:r>
              <a:rPr lang="en-US" dirty="0"/>
              <a:t>Can’t go out to every machine and manually acquire this information</a:t>
            </a:r>
          </a:p>
          <a:p>
            <a:r>
              <a:rPr lang="en-US" dirty="0"/>
              <a:t>Not always tools to do it for us</a:t>
            </a:r>
          </a:p>
          <a:p>
            <a:r>
              <a:rPr lang="en-US" dirty="0"/>
              <a:t>Scripting can be our friend</a:t>
            </a:r>
          </a:p>
          <a:p>
            <a:pPr lvl="1"/>
            <a:r>
              <a:rPr lang="en-US" dirty="0"/>
              <a:t>Especially PowerShell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DC4A8-C20F-0440-A9C9-FC3F4F7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242F7-FA2C-244C-A879-17CDF184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7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B934-F952-0548-8C8A-A0EF589C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553C-0EC3-6B4B-A367-6032D43F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might each of these be useful?</a:t>
            </a:r>
          </a:p>
          <a:p>
            <a:endParaRPr lang="en-US" sz="2400" dirty="0"/>
          </a:p>
          <a:p>
            <a:r>
              <a:rPr lang="en-US" sz="2400" dirty="0"/>
              <a:t>ARP Cache</a:t>
            </a:r>
          </a:p>
          <a:p>
            <a:r>
              <a:rPr lang="en-US" sz="2400" dirty="0"/>
              <a:t>DNS Cache</a:t>
            </a:r>
          </a:p>
          <a:p>
            <a:r>
              <a:rPr lang="en-US" sz="2400" dirty="0"/>
              <a:t>Members of the Local Admins group</a:t>
            </a:r>
          </a:p>
          <a:p>
            <a:r>
              <a:rPr lang="en-US" sz="2400" dirty="0"/>
              <a:t>List of patches/hotfixes applied to a system</a:t>
            </a:r>
          </a:p>
          <a:p>
            <a:r>
              <a:rPr lang="en-US" sz="2400" dirty="0"/>
              <a:t>List of software on a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7BB25-00C2-5143-99F9-9CFA9EEE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5FEA3-D9E7-764D-8DC0-34CE3538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9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81C5-CC50-334E-90EE-77631D8F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2F7-332E-0045-9FF2-866FDD46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 Lab</a:t>
            </a:r>
          </a:p>
          <a:p>
            <a:r>
              <a:rPr lang="en-US" b="1" dirty="0"/>
              <a:t>&lt;username&gt;_</a:t>
            </a:r>
            <a:r>
              <a:rPr lang="en-US" b="1" dirty="0" err="1"/>
              <a:t>IR_Workshop_Kansa</a:t>
            </a:r>
            <a:endParaRPr lang="en-US" b="1" dirty="0"/>
          </a:p>
          <a:p>
            <a:r>
              <a:rPr lang="en-US" dirty="0"/>
              <a:t>This is a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dirty="0" err="1"/>
              <a:t>vapp</a:t>
            </a:r>
            <a:r>
              <a:rPr lang="en-US" dirty="0"/>
              <a:t> than what we used yesterday</a:t>
            </a:r>
          </a:p>
          <a:p>
            <a:endParaRPr lang="en-US" dirty="0"/>
          </a:p>
          <a:p>
            <a:r>
              <a:rPr lang="en-US" dirty="0"/>
              <a:t>2 Windows servers (Domain configured)</a:t>
            </a:r>
          </a:p>
          <a:p>
            <a:r>
              <a:rPr lang="en-US" dirty="0"/>
              <a:t>1 Windows </a:t>
            </a:r>
            <a:r>
              <a:rPr lang="en-US"/>
              <a:t>10 Client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15B09-7A54-AA40-8550-F8EC33D0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35150-129F-DA42-9EF3-3128F794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91C3-C7C1-5D48-8C10-A55E1DFC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17F7-A93D-4A4E-9B1A-401A3D4A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Command-line tool that allows us to interact with WMI</a:t>
            </a:r>
          </a:p>
          <a:p>
            <a:pPr lvl="1"/>
            <a:r>
              <a:rPr lang="en-US" sz="2000" dirty="0"/>
              <a:t>Windows Management Instrumentation Command</a:t>
            </a:r>
          </a:p>
          <a:p>
            <a:r>
              <a:rPr lang="en-US" sz="2400" dirty="0"/>
              <a:t>Great way to collect data from a computer</a:t>
            </a:r>
          </a:p>
          <a:p>
            <a:r>
              <a:rPr lang="en-US" sz="2400" dirty="0"/>
              <a:t>Can even collect from multiple computers</a:t>
            </a:r>
          </a:p>
          <a:p>
            <a:endParaRPr lang="en-US" sz="2400" dirty="0"/>
          </a:p>
          <a:p>
            <a:r>
              <a:rPr lang="en-US" sz="2400" dirty="0"/>
              <a:t>wmic product get </a:t>
            </a:r>
            <a:r>
              <a:rPr lang="en-US" sz="2400" dirty="0" err="1"/>
              <a:t>description,name,vendor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DF799-DDC5-E742-9210-19E6154C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1F14E-583E-ED4C-B859-06E9E3BE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4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B760-D829-674D-AA4C-A7590F4E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7033-F20D-F847-A206-108FC255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incident response framework</a:t>
            </a:r>
          </a:p>
          <a:p>
            <a:r>
              <a:rPr lang="en-US" dirty="0"/>
              <a:t>Dave Hull</a:t>
            </a:r>
          </a:p>
          <a:p>
            <a:r>
              <a:rPr lang="en-US" dirty="0">
                <a:hlinkClick r:id="rId2"/>
              </a:rPr>
              <a:t>https://github.com/davehull/Kansa</a:t>
            </a:r>
            <a:endParaRPr lang="en-US" dirty="0"/>
          </a:p>
          <a:p>
            <a:r>
              <a:rPr lang="en-US" dirty="0"/>
              <a:t>Collects data from multiple hosts in an environment </a:t>
            </a:r>
          </a:p>
          <a:p>
            <a:pPr lvl="1"/>
            <a:r>
              <a:rPr lang="en-US" dirty="0"/>
              <a:t>Many different modules to collect different types of data</a:t>
            </a:r>
          </a:p>
          <a:p>
            <a:pPr lvl="1"/>
            <a:r>
              <a:rPr lang="en-US" dirty="0"/>
              <a:t>Processes, network connections, system configurations, etc.</a:t>
            </a:r>
          </a:p>
          <a:p>
            <a:r>
              <a:rPr lang="en-US" dirty="0"/>
              <a:t>Requires PowerShell 3.0</a:t>
            </a:r>
          </a:p>
          <a:p>
            <a:r>
              <a:rPr lang="en-US" dirty="0"/>
              <a:t>Run as Administrator</a:t>
            </a:r>
          </a:p>
          <a:p>
            <a:r>
              <a:rPr lang="en-US" dirty="0"/>
              <a:t>Uses Windows Remote Management to connect to remote systems (</a:t>
            </a:r>
            <a:r>
              <a:rPr lang="en-US" dirty="0" err="1"/>
              <a:t>winrm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7E8F6-1746-1D4C-8975-4EBDEB35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0122E-6967-E240-8EEC-3470BA26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039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9352</TotalTime>
  <Words>240</Words>
  <Application>Microsoft Macintosh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Gathering Data</vt:lpstr>
      <vt:lpstr>Logs are great…</vt:lpstr>
      <vt:lpstr>Some other types of data</vt:lpstr>
      <vt:lpstr>Demo/Lab</vt:lpstr>
      <vt:lpstr>WMIC</vt:lpstr>
      <vt:lpstr>Kansa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Welu</dc:creator>
  <cp:lastModifiedBy>Cody Welu</cp:lastModifiedBy>
  <cp:revision>179</cp:revision>
  <cp:lastPrinted>2018-01-16T14:21:07Z</cp:lastPrinted>
  <dcterms:created xsi:type="dcterms:W3CDTF">2017-12-01T19:44:46Z</dcterms:created>
  <dcterms:modified xsi:type="dcterms:W3CDTF">2018-06-01T12:36:15Z</dcterms:modified>
</cp:coreProperties>
</file>