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2" r:id="rId1"/>
  </p:sldMasterIdLst>
  <p:notesMasterIdLst>
    <p:notesMasterId r:id="rId26"/>
  </p:notes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5" r:id="rId10"/>
    <p:sldId id="260" r:id="rId11"/>
    <p:sldId id="266" r:id="rId12"/>
    <p:sldId id="267" r:id="rId13"/>
    <p:sldId id="270" r:id="rId14"/>
    <p:sldId id="269" r:id="rId15"/>
    <p:sldId id="271" r:id="rId16"/>
    <p:sldId id="268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1CB56B-E08F-6B4A-961D-08E597757701}" v="2" dt="2019-05-30T04:43:16.9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216"/>
    <p:restoredTop sz="94714"/>
  </p:normalViewPr>
  <p:slideViewPr>
    <p:cSldViewPr snapToGrid="0" snapToObjects="1">
      <p:cViewPr varScale="1">
        <p:scale>
          <a:sx n="133" d="100"/>
          <a:sy n="133" d="100"/>
        </p:scale>
        <p:origin x="5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2" d="100"/>
          <a:sy n="72" d="100"/>
        </p:scale>
        <p:origin x="35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dy Welu" userId="dd11e835665ee3ed" providerId="LiveId" clId="{F85FDACA-D320-424F-8025-AA321ABF8347}"/>
    <pc:docChg chg="modSld">
      <pc:chgData name="Cody Welu" userId="dd11e835665ee3ed" providerId="LiveId" clId="{F85FDACA-D320-424F-8025-AA321ABF8347}" dt="2019-05-27T20:10:26.634" v="129" actId="20577"/>
      <pc:docMkLst>
        <pc:docMk/>
      </pc:docMkLst>
      <pc:sldChg chg="modSp">
        <pc:chgData name="Cody Welu" userId="dd11e835665ee3ed" providerId="LiveId" clId="{F85FDACA-D320-424F-8025-AA321ABF8347}" dt="2019-05-27T20:10:26.634" v="129" actId="20577"/>
        <pc:sldMkLst>
          <pc:docMk/>
          <pc:sldMk cId="1278510961" sldId="262"/>
        </pc:sldMkLst>
        <pc:spChg chg="mod">
          <ac:chgData name="Cody Welu" userId="dd11e835665ee3ed" providerId="LiveId" clId="{F85FDACA-D320-424F-8025-AA321ABF8347}" dt="2019-05-27T20:09:47.043" v="10" actId="20577"/>
          <ac:spMkLst>
            <pc:docMk/>
            <pc:sldMk cId="1278510961" sldId="262"/>
            <ac:spMk id="2" creationId="{9EBBB4EC-FB9B-C844-A4FE-F6CBF3422837}"/>
          </ac:spMkLst>
        </pc:spChg>
        <pc:spChg chg="mod">
          <ac:chgData name="Cody Welu" userId="dd11e835665ee3ed" providerId="LiveId" clId="{F85FDACA-D320-424F-8025-AA321ABF8347}" dt="2019-05-27T20:10:26.634" v="129" actId="20577"/>
          <ac:spMkLst>
            <pc:docMk/>
            <pc:sldMk cId="1278510961" sldId="262"/>
            <ac:spMk id="3" creationId="{74BEC265-DC45-4D46-908C-0A3A61EA3190}"/>
          </ac:spMkLst>
        </pc:spChg>
      </pc:sldChg>
    </pc:docChg>
  </pc:docChgLst>
  <pc:docChgLst>
    <pc:chgData name="Cody Welu" userId="dd11e835665ee3ed" providerId="LiveId" clId="{181CB56B-E08F-6B4A-961D-08E597757701}"/>
    <pc:docChg chg="custSel addSld delSld modSld">
      <pc:chgData name="Cody Welu" userId="dd11e835665ee3ed" providerId="LiveId" clId="{181CB56B-E08F-6B4A-961D-08E597757701}" dt="2019-05-30T13:25:16.757" v="375" actId="20577"/>
      <pc:docMkLst>
        <pc:docMk/>
      </pc:docMkLst>
      <pc:sldChg chg="modSp">
        <pc:chgData name="Cody Welu" userId="dd11e835665ee3ed" providerId="LiveId" clId="{181CB56B-E08F-6B4A-961D-08E597757701}" dt="2019-05-23T19:23:21.076" v="12" actId="20577"/>
        <pc:sldMkLst>
          <pc:docMk/>
          <pc:sldMk cId="1219898877" sldId="256"/>
        </pc:sldMkLst>
        <pc:spChg chg="mod">
          <ac:chgData name="Cody Welu" userId="dd11e835665ee3ed" providerId="LiveId" clId="{181CB56B-E08F-6B4A-961D-08E597757701}" dt="2019-05-23T19:23:21.076" v="12" actId="20577"/>
          <ac:spMkLst>
            <pc:docMk/>
            <pc:sldMk cId="1219898877" sldId="256"/>
            <ac:spMk id="3" creationId="{00000000-0000-0000-0000-000000000000}"/>
          </ac:spMkLst>
        </pc:spChg>
      </pc:sldChg>
      <pc:sldChg chg="modSp">
        <pc:chgData name="Cody Welu" userId="dd11e835665ee3ed" providerId="LiveId" clId="{181CB56B-E08F-6B4A-961D-08E597757701}" dt="2019-05-30T13:25:16.757" v="375" actId="20577"/>
        <pc:sldMkLst>
          <pc:docMk/>
          <pc:sldMk cId="2068022078" sldId="261"/>
        </pc:sldMkLst>
        <pc:spChg chg="mod">
          <ac:chgData name="Cody Welu" userId="dd11e835665ee3ed" providerId="LiveId" clId="{181CB56B-E08F-6B4A-961D-08E597757701}" dt="2019-05-30T13:25:16.757" v="375" actId="20577"/>
          <ac:spMkLst>
            <pc:docMk/>
            <pc:sldMk cId="2068022078" sldId="261"/>
            <ac:spMk id="3" creationId="{B6E1DD09-57E4-CC46-A63B-3BCDC7FE2990}"/>
          </ac:spMkLst>
        </pc:spChg>
      </pc:sldChg>
      <pc:sldChg chg="modSp add">
        <pc:chgData name="Cody Welu" userId="dd11e835665ee3ed" providerId="LiveId" clId="{181CB56B-E08F-6B4A-961D-08E597757701}" dt="2019-05-24T04:00:00.691" v="40" actId="20577"/>
        <pc:sldMkLst>
          <pc:docMk/>
          <pc:sldMk cId="250986461" sldId="273"/>
        </pc:sldMkLst>
        <pc:spChg chg="mod">
          <ac:chgData name="Cody Welu" userId="dd11e835665ee3ed" providerId="LiveId" clId="{181CB56B-E08F-6B4A-961D-08E597757701}" dt="2019-05-24T03:59:57.885" v="39" actId="20577"/>
          <ac:spMkLst>
            <pc:docMk/>
            <pc:sldMk cId="250986461" sldId="273"/>
            <ac:spMk id="2" creationId="{E58EECEC-928A-7146-B435-B5829FA3DAEE}"/>
          </ac:spMkLst>
        </pc:spChg>
        <pc:spChg chg="mod">
          <ac:chgData name="Cody Welu" userId="dd11e835665ee3ed" providerId="LiveId" clId="{181CB56B-E08F-6B4A-961D-08E597757701}" dt="2019-05-24T04:00:00.691" v="40" actId="20577"/>
          <ac:spMkLst>
            <pc:docMk/>
            <pc:sldMk cId="250986461" sldId="273"/>
            <ac:spMk id="3" creationId="{D5A23E42-B2DF-F848-B0BE-2FA5799EDAFD}"/>
          </ac:spMkLst>
        </pc:spChg>
      </pc:sldChg>
      <pc:sldChg chg="modSp add">
        <pc:chgData name="Cody Welu" userId="dd11e835665ee3ed" providerId="LiveId" clId="{181CB56B-E08F-6B4A-961D-08E597757701}" dt="2019-05-24T03:59:41.663" v="14" actId="27636"/>
        <pc:sldMkLst>
          <pc:docMk/>
          <pc:sldMk cId="354166551" sldId="274"/>
        </pc:sldMkLst>
        <pc:spChg chg="mod">
          <ac:chgData name="Cody Welu" userId="dd11e835665ee3ed" providerId="LiveId" clId="{181CB56B-E08F-6B4A-961D-08E597757701}" dt="2019-05-24T03:59:41.663" v="14" actId="27636"/>
          <ac:spMkLst>
            <pc:docMk/>
            <pc:sldMk cId="354166551" sldId="274"/>
            <ac:spMk id="3" creationId="{C7151B4C-80EC-C747-9C4A-3E4831073E98}"/>
          </ac:spMkLst>
        </pc:spChg>
      </pc:sldChg>
      <pc:sldChg chg="modSp add">
        <pc:chgData name="Cody Welu" userId="dd11e835665ee3ed" providerId="LiveId" clId="{181CB56B-E08F-6B4A-961D-08E597757701}" dt="2019-05-24T03:59:41.723" v="15" actId="27636"/>
        <pc:sldMkLst>
          <pc:docMk/>
          <pc:sldMk cId="1972091660" sldId="275"/>
        </pc:sldMkLst>
        <pc:spChg chg="mod">
          <ac:chgData name="Cody Welu" userId="dd11e835665ee3ed" providerId="LiveId" clId="{181CB56B-E08F-6B4A-961D-08E597757701}" dt="2019-05-24T03:59:41.723" v="15" actId="27636"/>
          <ac:spMkLst>
            <pc:docMk/>
            <pc:sldMk cId="1972091660" sldId="275"/>
            <ac:spMk id="3" creationId="{0E4E9108-F2C4-4C4F-89B3-4BE5BEFCA9ED}"/>
          </ac:spMkLst>
        </pc:spChg>
      </pc:sldChg>
      <pc:sldChg chg="modSp add">
        <pc:chgData name="Cody Welu" userId="dd11e835665ee3ed" providerId="LiveId" clId="{181CB56B-E08F-6B4A-961D-08E597757701}" dt="2019-05-24T03:59:41.770" v="16" actId="27636"/>
        <pc:sldMkLst>
          <pc:docMk/>
          <pc:sldMk cId="632334918" sldId="276"/>
        </pc:sldMkLst>
        <pc:spChg chg="mod">
          <ac:chgData name="Cody Welu" userId="dd11e835665ee3ed" providerId="LiveId" clId="{181CB56B-E08F-6B4A-961D-08E597757701}" dt="2019-05-24T03:59:41.770" v="16" actId="27636"/>
          <ac:spMkLst>
            <pc:docMk/>
            <pc:sldMk cId="632334918" sldId="276"/>
            <ac:spMk id="3" creationId="{24DC587C-7D91-EC49-AE52-59B48AC0A828}"/>
          </ac:spMkLst>
        </pc:spChg>
      </pc:sldChg>
      <pc:sldChg chg="modSp add">
        <pc:chgData name="Cody Welu" userId="dd11e835665ee3ed" providerId="LiveId" clId="{181CB56B-E08F-6B4A-961D-08E597757701}" dt="2019-05-24T03:59:41.803" v="17" actId="27636"/>
        <pc:sldMkLst>
          <pc:docMk/>
          <pc:sldMk cId="4172308728" sldId="277"/>
        </pc:sldMkLst>
        <pc:spChg chg="mod">
          <ac:chgData name="Cody Welu" userId="dd11e835665ee3ed" providerId="LiveId" clId="{181CB56B-E08F-6B4A-961D-08E597757701}" dt="2019-05-24T03:59:41.803" v="17" actId="27636"/>
          <ac:spMkLst>
            <pc:docMk/>
            <pc:sldMk cId="4172308728" sldId="277"/>
            <ac:spMk id="3" creationId="{14F5D07E-8CA3-3C48-9643-43CFD2B1C646}"/>
          </ac:spMkLst>
        </pc:spChg>
      </pc:sldChg>
      <pc:sldChg chg="add">
        <pc:chgData name="Cody Welu" userId="dd11e835665ee3ed" providerId="LiveId" clId="{181CB56B-E08F-6B4A-961D-08E597757701}" dt="2019-05-24T03:59:41.525" v="13"/>
        <pc:sldMkLst>
          <pc:docMk/>
          <pc:sldMk cId="182902854" sldId="278"/>
        </pc:sldMkLst>
      </pc:sldChg>
      <pc:sldChg chg="add">
        <pc:chgData name="Cody Welu" userId="dd11e835665ee3ed" providerId="LiveId" clId="{181CB56B-E08F-6B4A-961D-08E597757701}" dt="2019-05-24T03:59:41.525" v="13"/>
        <pc:sldMkLst>
          <pc:docMk/>
          <pc:sldMk cId="2114218352" sldId="279"/>
        </pc:sldMkLst>
      </pc:sldChg>
      <pc:sldChg chg="add">
        <pc:chgData name="Cody Welu" userId="dd11e835665ee3ed" providerId="LiveId" clId="{181CB56B-E08F-6B4A-961D-08E597757701}" dt="2019-05-24T03:59:41.525" v="13"/>
        <pc:sldMkLst>
          <pc:docMk/>
          <pc:sldMk cId="2835583682" sldId="281"/>
        </pc:sldMkLst>
      </pc:sldChg>
      <pc:sldChg chg="modSp add del">
        <pc:chgData name="Cody Welu" userId="dd11e835665ee3ed" providerId="LiveId" clId="{181CB56B-E08F-6B4A-961D-08E597757701}" dt="2019-05-30T04:49:00.755" v="374" actId="2696"/>
        <pc:sldMkLst>
          <pc:docMk/>
          <pc:sldMk cId="3364773825" sldId="282"/>
        </pc:sldMkLst>
        <pc:spChg chg="mod">
          <ac:chgData name="Cody Welu" userId="dd11e835665ee3ed" providerId="LiveId" clId="{181CB56B-E08F-6B4A-961D-08E597757701}" dt="2019-05-30T04:42:59.036" v="266" actId="20577"/>
          <ac:spMkLst>
            <pc:docMk/>
            <pc:sldMk cId="3364773825" sldId="282"/>
            <ac:spMk id="2" creationId="{EBF8B096-85B7-834C-87BD-FC317D3AB01B}"/>
          </ac:spMkLst>
        </pc:spChg>
        <pc:spChg chg="mod">
          <ac:chgData name="Cody Welu" userId="dd11e835665ee3ed" providerId="LiveId" clId="{181CB56B-E08F-6B4A-961D-08E597757701}" dt="2019-05-30T04:43:48.719" v="373" actId="20577"/>
          <ac:spMkLst>
            <pc:docMk/>
            <pc:sldMk cId="3364773825" sldId="282"/>
            <ac:spMk id="3" creationId="{47BCE57E-57EB-9C4B-8880-B1B6CB4A5EB8}"/>
          </ac:spMkLst>
        </pc:spChg>
        <pc:spChg chg="mod">
          <ac:chgData name="Cody Welu" userId="dd11e835665ee3ed" providerId="LiveId" clId="{181CB56B-E08F-6B4A-961D-08E597757701}" dt="2019-05-30T04:42:51.389" v="227" actId="27636"/>
          <ac:spMkLst>
            <pc:docMk/>
            <pc:sldMk cId="3364773825" sldId="282"/>
            <ac:spMk id="5" creationId="{A025468F-B9F9-E142-9A45-26E0434C1999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A8CC66-57D7-423F-A275-10A463BCFF7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820B209-2AA8-49F2-8221-7A20C8D12BB0}">
      <dgm:prSet/>
      <dgm:spPr/>
      <dgm:t>
        <a:bodyPr/>
        <a:lstStyle/>
        <a:p>
          <a:r>
            <a:rPr lang="en-US"/>
            <a:t>TAP: Test Access Point</a:t>
          </a:r>
        </a:p>
      </dgm:t>
    </dgm:pt>
    <dgm:pt modelId="{E05FF9C7-F5AB-40DC-8407-D15518E7580E}" type="parTrans" cxnId="{F3B3F253-78D9-4F55-935B-E86CB11B818F}">
      <dgm:prSet/>
      <dgm:spPr/>
      <dgm:t>
        <a:bodyPr/>
        <a:lstStyle/>
        <a:p>
          <a:endParaRPr lang="en-US"/>
        </a:p>
      </dgm:t>
    </dgm:pt>
    <dgm:pt modelId="{5C09B6D5-706D-44FF-99B1-149EFEF50AAB}" type="sibTrans" cxnId="{F3B3F253-78D9-4F55-935B-E86CB11B818F}">
      <dgm:prSet/>
      <dgm:spPr/>
      <dgm:t>
        <a:bodyPr/>
        <a:lstStyle/>
        <a:p>
          <a:endParaRPr lang="en-US"/>
        </a:p>
      </dgm:t>
    </dgm:pt>
    <dgm:pt modelId="{C8611984-EF2A-4FD0-BABB-00D676D59709}">
      <dgm:prSet/>
      <dgm:spPr/>
      <dgm:t>
        <a:bodyPr/>
        <a:lstStyle/>
        <a:p>
          <a:r>
            <a:rPr lang="en-US"/>
            <a:t>Can be active or passive</a:t>
          </a:r>
        </a:p>
      </dgm:t>
    </dgm:pt>
    <dgm:pt modelId="{E88A3647-26E2-48CD-97FF-7B12EA3E1837}" type="parTrans" cxnId="{2D724156-00D6-4612-BEC1-3C50452F8ABF}">
      <dgm:prSet/>
      <dgm:spPr/>
      <dgm:t>
        <a:bodyPr/>
        <a:lstStyle/>
        <a:p>
          <a:endParaRPr lang="en-US"/>
        </a:p>
      </dgm:t>
    </dgm:pt>
    <dgm:pt modelId="{D45A490A-AD8E-42C7-B219-62B173C9EE19}" type="sibTrans" cxnId="{2D724156-00D6-4612-BEC1-3C50452F8ABF}">
      <dgm:prSet/>
      <dgm:spPr/>
      <dgm:t>
        <a:bodyPr/>
        <a:lstStyle/>
        <a:p>
          <a:endParaRPr lang="en-US"/>
        </a:p>
      </dgm:t>
    </dgm:pt>
    <dgm:pt modelId="{9BBAC2E2-5A08-4A67-B47A-AEA5BF5DD2A3}">
      <dgm:prSet/>
      <dgm:spPr/>
      <dgm:t>
        <a:bodyPr/>
        <a:lstStyle/>
        <a:p>
          <a:r>
            <a:rPr lang="en-US"/>
            <a:t>Meets extra legal requirements sometimes*</a:t>
          </a:r>
        </a:p>
      </dgm:t>
    </dgm:pt>
    <dgm:pt modelId="{3F70B2F4-1C90-4618-B217-B4E3BD38E310}" type="parTrans" cxnId="{AE0EDB46-3048-42D6-AAF2-A3F5C3F3A314}">
      <dgm:prSet/>
      <dgm:spPr/>
      <dgm:t>
        <a:bodyPr/>
        <a:lstStyle/>
        <a:p>
          <a:endParaRPr lang="en-US"/>
        </a:p>
      </dgm:t>
    </dgm:pt>
    <dgm:pt modelId="{2807B3D1-9127-44B5-87DE-4887B9A0776E}" type="sibTrans" cxnId="{AE0EDB46-3048-42D6-AAF2-A3F5C3F3A314}">
      <dgm:prSet/>
      <dgm:spPr/>
      <dgm:t>
        <a:bodyPr/>
        <a:lstStyle/>
        <a:p>
          <a:endParaRPr lang="en-US"/>
        </a:p>
      </dgm:t>
    </dgm:pt>
    <dgm:pt modelId="{07D4B195-8B9A-454D-969C-B61E8F0E5543}">
      <dgm:prSet/>
      <dgm:spPr/>
      <dgm:t>
        <a:bodyPr/>
        <a:lstStyle/>
        <a:p>
          <a:r>
            <a:rPr lang="en-US"/>
            <a:t>Isn’t hindered with oversubscriptions</a:t>
          </a:r>
        </a:p>
      </dgm:t>
    </dgm:pt>
    <dgm:pt modelId="{D776C821-5422-45F2-8420-505EEA3A3866}" type="parTrans" cxnId="{42918B59-45E9-4CAD-87F5-04B1419136DA}">
      <dgm:prSet/>
      <dgm:spPr/>
      <dgm:t>
        <a:bodyPr/>
        <a:lstStyle/>
        <a:p>
          <a:endParaRPr lang="en-US"/>
        </a:p>
      </dgm:t>
    </dgm:pt>
    <dgm:pt modelId="{AC9469E1-0AEF-47EE-94A2-B2E0F089841E}" type="sibTrans" cxnId="{42918B59-45E9-4CAD-87F5-04B1419136DA}">
      <dgm:prSet/>
      <dgm:spPr/>
      <dgm:t>
        <a:bodyPr/>
        <a:lstStyle/>
        <a:p>
          <a:endParaRPr lang="en-US"/>
        </a:p>
      </dgm:t>
    </dgm:pt>
    <dgm:pt modelId="{67B1700A-7A65-47A0-8A66-A19BC35594A1}" type="pres">
      <dgm:prSet presAssocID="{70A8CC66-57D7-423F-A275-10A463BCFF75}" presName="root" presStyleCnt="0">
        <dgm:presLayoutVars>
          <dgm:dir/>
          <dgm:resizeHandles val="exact"/>
        </dgm:presLayoutVars>
      </dgm:prSet>
      <dgm:spPr/>
    </dgm:pt>
    <dgm:pt modelId="{1A40A9A1-CDA4-408C-874D-BD4FCB67725B}" type="pres">
      <dgm:prSet presAssocID="{7820B209-2AA8-49F2-8221-7A20C8D12BB0}" presName="compNode" presStyleCnt="0"/>
      <dgm:spPr/>
    </dgm:pt>
    <dgm:pt modelId="{6A740B00-BE55-495A-804B-C248CC516682}" type="pres">
      <dgm:prSet presAssocID="{7820B209-2AA8-49F2-8221-7A20C8D12BB0}" presName="bgRect" presStyleLbl="bgShp" presStyleIdx="0" presStyleCnt="4"/>
      <dgm:spPr/>
    </dgm:pt>
    <dgm:pt modelId="{5E6086E2-9A24-4567-BC67-0E6EAEA165DF}" type="pres">
      <dgm:prSet presAssocID="{7820B209-2AA8-49F2-8221-7A20C8D12BB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2A57A9DA-A126-4997-9329-58BF0C6440A5}" type="pres">
      <dgm:prSet presAssocID="{7820B209-2AA8-49F2-8221-7A20C8D12BB0}" presName="spaceRect" presStyleCnt="0"/>
      <dgm:spPr/>
    </dgm:pt>
    <dgm:pt modelId="{596457B6-C0B6-40A9-9B1F-F678520EAA1E}" type="pres">
      <dgm:prSet presAssocID="{7820B209-2AA8-49F2-8221-7A20C8D12BB0}" presName="parTx" presStyleLbl="revTx" presStyleIdx="0" presStyleCnt="4">
        <dgm:presLayoutVars>
          <dgm:chMax val="0"/>
          <dgm:chPref val="0"/>
        </dgm:presLayoutVars>
      </dgm:prSet>
      <dgm:spPr/>
    </dgm:pt>
    <dgm:pt modelId="{91D6AAFA-647D-4B93-8ABB-4DFD9E52B5FE}" type="pres">
      <dgm:prSet presAssocID="{5C09B6D5-706D-44FF-99B1-149EFEF50AAB}" presName="sibTrans" presStyleCnt="0"/>
      <dgm:spPr/>
    </dgm:pt>
    <dgm:pt modelId="{D922BF70-5475-45CF-8A43-014C487C56F6}" type="pres">
      <dgm:prSet presAssocID="{C8611984-EF2A-4FD0-BABB-00D676D59709}" presName="compNode" presStyleCnt="0"/>
      <dgm:spPr/>
    </dgm:pt>
    <dgm:pt modelId="{43FAA101-33A6-4277-A946-EB6200FCEB7C}" type="pres">
      <dgm:prSet presAssocID="{C8611984-EF2A-4FD0-BABB-00D676D59709}" presName="bgRect" presStyleLbl="bgShp" presStyleIdx="1" presStyleCnt="4"/>
      <dgm:spPr/>
    </dgm:pt>
    <dgm:pt modelId="{4A3B53F4-AE48-4650-85C4-5211CF06CCBB}" type="pres">
      <dgm:prSet presAssocID="{C8611984-EF2A-4FD0-BABB-00D676D5970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ed"/>
        </a:ext>
      </dgm:extLst>
    </dgm:pt>
    <dgm:pt modelId="{B27686BF-4242-4336-9461-2C1272812EA1}" type="pres">
      <dgm:prSet presAssocID="{C8611984-EF2A-4FD0-BABB-00D676D59709}" presName="spaceRect" presStyleCnt="0"/>
      <dgm:spPr/>
    </dgm:pt>
    <dgm:pt modelId="{B3DE4D54-1326-45C8-94D8-19444920D8AF}" type="pres">
      <dgm:prSet presAssocID="{C8611984-EF2A-4FD0-BABB-00D676D59709}" presName="parTx" presStyleLbl="revTx" presStyleIdx="1" presStyleCnt="4">
        <dgm:presLayoutVars>
          <dgm:chMax val="0"/>
          <dgm:chPref val="0"/>
        </dgm:presLayoutVars>
      </dgm:prSet>
      <dgm:spPr/>
    </dgm:pt>
    <dgm:pt modelId="{49D4A98C-8461-4F3B-A852-900DB96B270E}" type="pres">
      <dgm:prSet presAssocID="{D45A490A-AD8E-42C7-B219-62B173C9EE19}" presName="sibTrans" presStyleCnt="0"/>
      <dgm:spPr/>
    </dgm:pt>
    <dgm:pt modelId="{234C9553-4B60-4369-8E07-56CFD64C78F5}" type="pres">
      <dgm:prSet presAssocID="{9BBAC2E2-5A08-4A67-B47A-AEA5BF5DD2A3}" presName="compNode" presStyleCnt="0"/>
      <dgm:spPr/>
    </dgm:pt>
    <dgm:pt modelId="{3DB70BE0-CE02-44DA-B5C7-BE66915F6EAA}" type="pres">
      <dgm:prSet presAssocID="{9BBAC2E2-5A08-4A67-B47A-AEA5BF5DD2A3}" presName="bgRect" presStyleLbl="bgShp" presStyleIdx="2" presStyleCnt="4"/>
      <dgm:spPr/>
    </dgm:pt>
    <dgm:pt modelId="{1332D0A4-1AC8-4254-8E5E-B68A2B4978FF}" type="pres">
      <dgm:prSet presAssocID="{9BBAC2E2-5A08-4A67-B47A-AEA5BF5DD2A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DC201766-7E41-4E09-8EF3-E6523A737CDD}" type="pres">
      <dgm:prSet presAssocID="{9BBAC2E2-5A08-4A67-B47A-AEA5BF5DD2A3}" presName="spaceRect" presStyleCnt="0"/>
      <dgm:spPr/>
    </dgm:pt>
    <dgm:pt modelId="{4329BB30-3507-4A86-89D0-C8F2DF3B8ECA}" type="pres">
      <dgm:prSet presAssocID="{9BBAC2E2-5A08-4A67-B47A-AEA5BF5DD2A3}" presName="parTx" presStyleLbl="revTx" presStyleIdx="2" presStyleCnt="4">
        <dgm:presLayoutVars>
          <dgm:chMax val="0"/>
          <dgm:chPref val="0"/>
        </dgm:presLayoutVars>
      </dgm:prSet>
      <dgm:spPr/>
    </dgm:pt>
    <dgm:pt modelId="{8653FCFF-499F-4CB1-BAD2-7688AAB8B365}" type="pres">
      <dgm:prSet presAssocID="{2807B3D1-9127-44B5-87DE-4887B9A0776E}" presName="sibTrans" presStyleCnt="0"/>
      <dgm:spPr/>
    </dgm:pt>
    <dgm:pt modelId="{8CF942BB-63B2-4229-B8B5-CC5773DC7908}" type="pres">
      <dgm:prSet presAssocID="{07D4B195-8B9A-454D-969C-B61E8F0E5543}" presName="compNode" presStyleCnt="0"/>
      <dgm:spPr/>
    </dgm:pt>
    <dgm:pt modelId="{7F88C933-50A2-4071-A874-96D2FC5BF2B1}" type="pres">
      <dgm:prSet presAssocID="{07D4B195-8B9A-454D-969C-B61E8F0E5543}" presName="bgRect" presStyleLbl="bgShp" presStyleIdx="3" presStyleCnt="4"/>
      <dgm:spPr/>
    </dgm:pt>
    <dgm:pt modelId="{6C575BCA-ED56-465E-90BD-8512FB5E7960}" type="pres">
      <dgm:prSet presAssocID="{07D4B195-8B9A-454D-969C-B61E8F0E554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31762333-8844-45F2-B34F-E1DCC4317D70}" type="pres">
      <dgm:prSet presAssocID="{07D4B195-8B9A-454D-969C-B61E8F0E5543}" presName="spaceRect" presStyleCnt="0"/>
      <dgm:spPr/>
    </dgm:pt>
    <dgm:pt modelId="{8CE64D40-EE2B-419F-88FE-0CA013E8CBB9}" type="pres">
      <dgm:prSet presAssocID="{07D4B195-8B9A-454D-969C-B61E8F0E5543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AC65A10-8BBF-4205-839D-510C10B6DCEF}" type="presOf" srcId="{07D4B195-8B9A-454D-969C-B61E8F0E5543}" destId="{8CE64D40-EE2B-419F-88FE-0CA013E8CBB9}" srcOrd="0" destOrd="0" presId="urn:microsoft.com/office/officeart/2018/2/layout/IconVerticalSolidList"/>
    <dgm:cxn modelId="{AE0EDB46-3048-42D6-AAF2-A3F5C3F3A314}" srcId="{70A8CC66-57D7-423F-A275-10A463BCFF75}" destId="{9BBAC2E2-5A08-4A67-B47A-AEA5BF5DD2A3}" srcOrd="2" destOrd="0" parTransId="{3F70B2F4-1C90-4618-B217-B4E3BD38E310}" sibTransId="{2807B3D1-9127-44B5-87DE-4887B9A0776E}"/>
    <dgm:cxn modelId="{F3B3F253-78D9-4F55-935B-E86CB11B818F}" srcId="{70A8CC66-57D7-423F-A275-10A463BCFF75}" destId="{7820B209-2AA8-49F2-8221-7A20C8D12BB0}" srcOrd="0" destOrd="0" parTransId="{E05FF9C7-F5AB-40DC-8407-D15518E7580E}" sibTransId="{5C09B6D5-706D-44FF-99B1-149EFEF50AAB}"/>
    <dgm:cxn modelId="{2D724156-00D6-4612-BEC1-3C50452F8ABF}" srcId="{70A8CC66-57D7-423F-A275-10A463BCFF75}" destId="{C8611984-EF2A-4FD0-BABB-00D676D59709}" srcOrd="1" destOrd="0" parTransId="{E88A3647-26E2-48CD-97FF-7B12EA3E1837}" sibTransId="{D45A490A-AD8E-42C7-B219-62B173C9EE19}"/>
    <dgm:cxn modelId="{42918B59-45E9-4CAD-87F5-04B1419136DA}" srcId="{70A8CC66-57D7-423F-A275-10A463BCFF75}" destId="{07D4B195-8B9A-454D-969C-B61E8F0E5543}" srcOrd="3" destOrd="0" parTransId="{D776C821-5422-45F2-8420-505EEA3A3866}" sibTransId="{AC9469E1-0AEF-47EE-94A2-B2E0F089841E}"/>
    <dgm:cxn modelId="{10DAD877-C77F-4A71-AC20-648334F40A21}" type="presOf" srcId="{C8611984-EF2A-4FD0-BABB-00D676D59709}" destId="{B3DE4D54-1326-45C8-94D8-19444920D8AF}" srcOrd="0" destOrd="0" presId="urn:microsoft.com/office/officeart/2018/2/layout/IconVerticalSolidList"/>
    <dgm:cxn modelId="{B262A5BC-382B-4596-8155-103A8F72E4A5}" type="presOf" srcId="{9BBAC2E2-5A08-4A67-B47A-AEA5BF5DD2A3}" destId="{4329BB30-3507-4A86-89D0-C8F2DF3B8ECA}" srcOrd="0" destOrd="0" presId="urn:microsoft.com/office/officeart/2018/2/layout/IconVerticalSolidList"/>
    <dgm:cxn modelId="{C83DC2CF-2B9A-411F-83DA-2C766170E5B3}" type="presOf" srcId="{7820B209-2AA8-49F2-8221-7A20C8D12BB0}" destId="{596457B6-C0B6-40A9-9B1F-F678520EAA1E}" srcOrd="0" destOrd="0" presId="urn:microsoft.com/office/officeart/2018/2/layout/IconVerticalSolidList"/>
    <dgm:cxn modelId="{7689E3F6-B4EA-4521-9DF1-0C042C0AE571}" type="presOf" srcId="{70A8CC66-57D7-423F-A275-10A463BCFF75}" destId="{67B1700A-7A65-47A0-8A66-A19BC35594A1}" srcOrd="0" destOrd="0" presId="urn:microsoft.com/office/officeart/2018/2/layout/IconVerticalSolidList"/>
    <dgm:cxn modelId="{23F79D26-6B45-4F6E-86B0-2C0530F353ED}" type="presParOf" srcId="{67B1700A-7A65-47A0-8A66-A19BC35594A1}" destId="{1A40A9A1-CDA4-408C-874D-BD4FCB67725B}" srcOrd="0" destOrd="0" presId="urn:microsoft.com/office/officeart/2018/2/layout/IconVerticalSolidList"/>
    <dgm:cxn modelId="{763C8C83-27DD-4C49-9504-138D761B7E11}" type="presParOf" srcId="{1A40A9A1-CDA4-408C-874D-BD4FCB67725B}" destId="{6A740B00-BE55-495A-804B-C248CC516682}" srcOrd="0" destOrd="0" presId="urn:microsoft.com/office/officeart/2018/2/layout/IconVerticalSolidList"/>
    <dgm:cxn modelId="{5CF6AF09-878C-40C9-B24A-17A58ED01D8D}" type="presParOf" srcId="{1A40A9A1-CDA4-408C-874D-BD4FCB67725B}" destId="{5E6086E2-9A24-4567-BC67-0E6EAEA165DF}" srcOrd="1" destOrd="0" presId="urn:microsoft.com/office/officeart/2018/2/layout/IconVerticalSolidList"/>
    <dgm:cxn modelId="{9AFE2973-67E4-4894-AE38-D7297AF62796}" type="presParOf" srcId="{1A40A9A1-CDA4-408C-874D-BD4FCB67725B}" destId="{2A57A9DA-A126-4997-9329-58BF0C6440A5}" srcOrd="2" destOrd="0" presId="urn:microsoft.com/office/officeart/2018/2/layout/IconVerticalSolidList"/>
    <dgm:cxn modelId="{FCFD4C26-C293-4FDF-A3BD-D6C8A45DCEDE}" type="presParOf" srcId="{1A40A9A1-CDA4-408C-874D-BD4FCB67725B}" destId="{596457B6-C0B6-40A9-9B1F-F678520EAA1E}" srcOrd="3" destOrd="0" presId="urn:microsoft.com/office/officeart/2018/2/layout/IconVerticalSolidList"/>
    <dgm:cxn modelId="{0099767D-5964-4B05-98B9-59281B7FB5D3}" type="presParOf" srcId="{67B1700A-7A65-47A0-8A66-A19BC35594A1}" destId="{91D6AAFA-647D-4B93-8ABB-4DFD9E52B5FE}" srcOrd="1" destOrd="0" presId="urn:microsoft.com/office/officeart/2018/2/layout/IconVerticalSolidList"/>
    <dgm:cxn modelId="{109BB241-D0AC-4A59-A88D-04CCD2441EDA}" type="presParOf" srcId="{67B1700A-7A65-47A0-8A66-A19BC35594A1}" destId="{D922BF70-5475-45CF-8A43-014C487C56F6}" srcOrd="2" destOrd="0" presId="urn:microsoft.com/office/officeart/2018/2/layout/IconVerticalSolidList"/>
    <dgm:cxn modelId="{D2FB5847-BC98-4BB1-9A91-36E95DEFB0A5}" type="presParOf" srcId="{D922BF70-5475-45CF-8A43-014C487C56F6}" destId="{43FAA101-33A6-4277-A946-EB6200FCEB7C}" srcOrd="0" destOrd="0" presId="urn:microsoft.com/office/officeart/2018/2/layout/IconVerticalSolidList"/>
    <dgm:cxn modelId="{92D94439-2FC2-48E9-A2BC-F805B64197C5}" type="presParOf" srcId="{D922BF70-5475-45CF-8A43-014C487C56F6}" destId="{4A3B53F4-AE48-4650-85C4-5211CF06CCBB}" srcOrd="1" destOrd="0" presId="urn:microsoft.com/office/officeart/2018/2/layout/IconVerticalSolidList"/>
    <dgm:cxn modelId="{75EDB8A7-D762-4FF2-8584-6A9A3FC3C6FB}" type="presParOf" srcId="{D922BF70-5475-45CF-8A43-014C487C56F6}" destId="{B27686BF-4242-4336-9461-2C1272812EA1}" srcOrd="2" destOrd="0" presId="urn:microsoft.com/office/officeart/2018/2/layout/IconVerticalSolidList"/>
    <dgm:cxn modelId="{E3B9B0EC-907F-4E42-9E7D-00586DB46AC7}" type="presParOf" srcId="{D922BF70-5475-45CF-8A43-014C487C56F6}" destId="{B3DE4D54-1326-45C8-94D8-19444920D8AF}" srcOrd="3" destOrd="0" presId="urn:microsoft.com/office/officeart/2018/2/layout/IconVerticalSolidList"/>
    <dgm:cxn modelId="{D4251F5B-1984-42A8-B85D-AED8011A8DDE}" type="presParOf" srcId="{67B1700A-7A65-47A0-8A66-A19BC35594A1}" destId="{49D4A98C-8461-4F3B-A852-900DB96B270E}" srcOrd="3" destOrd="0" presId="urn:microsoft.com/office/officeart/2018/2/layout/IconVerticalSolidList"/>
    <dgm:cxn modelId="{B5C66D2D-1B46-4632-882D-005AA33E5CA1}" type="presParOf" srcId="{67B1700A-7A65-47A0-8A66-A19BC35594A1}" destId="{234C9553-4B60-4369-8E07-56CFD64C78F5}" srcOrd="4" destOrd="0" presId="urn:microsoft.com/office/officeart/2018/2/layout/IconVerticalSolidList"/>
    <dgm:cxn modelId="{A7A321BC-93E1-4DD2-AC65-3F83A133C0AF}" type="presParOf" srcId="{234C9553-4B60-4369-8E07-56CFD64C78F5}" destId="{3DB70BE0-CE02-44DA-B5C7-BE66915F6EAA}" srcOrd="0" destOrd="0" presId="urn:microsoft.com/office/officeart/2018/2/layout/IconVerticalSolidList"/>
    <dgm:cxn modelId="{7C30735D-0C8C-47E7-8A9C-AB5BDF82A2D1}" type="presParOf" srcId="{234C9553-4B60-4369-8E07-56CFD64C78F5}" destId="{1332D0A4-1AC8-4254-8E5E-B68A2B4978FF}" srcOrd="1" destOrd="0" presId="urn:microsoft.com/office/officeart/2018/2/layout/IconVerticalSolidList"/>
    <dgm:cxn modelId="{AC025A02-8FCD-49C0-BD55-11179DC99BCC}" type="presParOf" srcId="{234C9553-4B60-4369-8E07-56CFD64C78F5}" destId="{DC201766-7E41-4E09-8EF3-E6523A737CDD}" srcOrd="2" destOrd="0" presId="urn:microsoft.com/office/officeart/2018/2/layout/IconVerticalSolidList"/>
    <dgm:cxn modelId="{EFD6FB4C-E8A2-4790-9A2B-340686AB39FE}" type="presParOf" srcId="{234C9553-4B60-4369-8E07-56CFD64C78F5}" destId="{4329BB30-3507-4A86-89D0-C8F2DF3B8ECA}" srcOrd="3" destOrd="0" presId="urn:microsoft.com/office/officeart/2018/2/layout/IconVerticalSolidList"/>
    <dgm:cxn modelId="{5A07BE9F-61C8-4EEF-AD57-1039A1D0F141}" type="presParOf" srcId="{67B1700A-7A65-47A0-8A66-A19BC35594A1}" destId="{8653FCFF-499F-4CB1-BAD2-7688AAB8B365}" srcOrd="5" destOrd="0" presId="urn:microsoft.com/office/officeart/2018/2/layout/IconVerticalSolidList"/>
    <dgm:cxn modelId="{859FC704-A454-461A-B48C-D8C315EAB112}" type="presParOf" srcId="{67B1700A-7A65-47A0-8A66-A19BC35594A1}" destId="{8CF942BB-63B2-4229-B8B5-CC5773DC7908}" srcOrd="6" destOrd="0" presId="urn:microsoft.com/office/officeart/2018/2/layout/IconVerticalSolidList"/>
    <dgm:cxn modelId="{ADCB7961-07DB-42D9-B925-CB5CF05A6BCD}" type="presParOf" srcId="{8CF942BB-63B2-4229-B8B5-CC5773DC7908}" destId="{7F88C933-50A2-4071-A874-96D2FC5BF2B1}" srcOrd="0" destOrd="0" presId="urn:microsoft.com/office/officeart/2018/2/layout/IconVerticalSolidList"/>
    <dgm:cxn modelId="{4C88CF81-5435-4B4B-B84E-FADB0799F19D}" type="presParOf" srcId="{8CF942BB-63B2-4229-B8B5-CC5773DC7908}" destId="{6C575BCA-ED56-465E-90BD-8512FB5E7960}" srcOrd="1" destOrd="0" presId="urn:microsoft.com/office/officeart/2018/2/layout/IconVerticalSolidList"/>
    <dgm:cxn modelId="{2E2D1BD9-DFE6-417F-8034-D490033C405B}" type="presParOf" srcId="{8CF942BB-63B2-4229-B8B5-CC5773DC7908}" destId="{31762333-8844-45F2-B34F-E1DCC4317D70}" srcOrd="2" destOrd="0" presId="urn:microsoft.com/office/officeart/2018/2/layout/IconVerticalSolidList"/>
    <dgm:cxn modelId="{CC483F71-E392-4B53-A940-4E7561949F67}" type="presParOf" srcId="{8CF942BB-63B2-4229-B8B5-CC5773DC7908}" destId="{8CE64D40-EE2B-419F-88FE-0CA013E8CBB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740B00-BE55-495A-804B-C248CC516682}">
      <dsp:nvSpPr>
        <dsp:cNvPr id="0" name=""/>
        <dsp:cNvSpPr/>
      </dsp:nvSpPr>
      <dsp:spPr>
        <a:xfrm>
          <a:off x="0" y="1743"/>
          <a:ext cx="9858191" cy="88378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6086E2-9A24-4567-BC67-0E6EAEA165DF}">
      <dsp:nvSpPr>
        <dsp:cNvPr id="0" name=""/>
        <dsp:cNvSpPr/>
      </dsp:nvSpPr>
      <dsp:spPr>
        <a:xfrm>
          <a:off x="267345" y="200595"/>
          <a:ext cx="486083" cy="4860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6457B6-C0B6-40A9-9B1F-F678520EAA1E}">
      <dsp:nvSpPr>
        <dsp:cNvPr id="0" name=""/>
        <dsp:cNvSpPr/>
      </dsp:nvSpPr>
      <dsp:spPr>
        <a:xfrm>
          <a:off x="1020774" y="1743"/>
          <a:ext cx="8837416" cy="883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534" tIns="93534" rIns="93534" bIns="9353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TAP: Test Access Point</a:t>
          </a:r>
        </a:p>
      </dsp:txBody>
      <dsp:txXfrm>
        <a:off x="1020774" y="1743"/>
        <a:ext cx="8837416" cy="883787"/>
      </dsp:txXfrm>
    </dsp:sp>
    <dsp:sp modelId="{43FAA101-33A6-4277-A946-EB6200FCEB7C}">
      <dsp:nvSpPr>
        <dsp:cNvPr id="0" name=""/>
        <dsp:cNvSpPr/>
      </dsp:nvSpPr>
      <dsp:spPr>
        <a:xfrm>
          <a:off x="0" y="1106478"/>
          <a:ext cx="9858191" cy="88378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3B53F4-AE48-4650-85C4-5211CF06CCBB}">
      <dsp:nvSpPr>
        <dsp:cNvPr id="0" name=""/>
        <dsp:cNvSpPr/>
      </dsp:nvSpPr>
      <dsp:spPr>
        <a:xfrm>
          <a:off x="267345" y="1305330"/>
          <a:ext cx="486083" cy="4860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DE4D54-1326-45C8-94D8-19444920D8AF}">
      <dsp:nvSpPr>
        <dsp:cNvPr id="0" name=""/>
        <dsp:cNvSpPr/>
      </dsp:nvSpPr>
      <dsp:spPr>
        <a:xfrm>
          <a:off x="1020774" y="1106478"/>
          <a:ext cx="8837416" cy="883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534" tIns="93534" rIns="93534" bIns="9353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Can be active or passive</a:t>
          </a:r>
        </a:p>
      </dsp:txBody>
      <dsp:txXfrm>
        <a:off x="1020774" y="1106478"/>
        <a:ext cx="8837416" cy="883787"/>
      </dsp:txXfrm>
    </dsp:sp>
    <dsp:sp modelId="{3DB70BE0-CE02-44DA-B5C7-BE66915F6EAA}">
      <dsp:nvSpPr>
        <dsp:cNvPr id="0" name=""/>
        <dsp:cNvSpPr/>
      </dsp:nvSpPr>
      <dsp:spPr>
        <a:xfrm>
          <a:off x="0" y="2211212"/>
          <a:ext cx="9858191" cy="88378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32D0A4-1AC8-4254-8E5E-B68A2B4978FF}">
      <dsp:nvSpPr>
        <dsp:cNvPr id="0" name=""/>
        <dsp:cNvSpPr/>
      </dsp:nvSpPr>
      <dsp:spPr>
        <a:xfrm>
          <a:off x="267345" y="2410064"/>
          <a:ext cx="486083" cy="4860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29BB30-3507-4A86-89D0-C8F2DF3B8ECA}">
      <dsp:nvSpPr>
        <dsp:cNvPr id="0" name=""/>
        <dsp:cNvSpPr/>
      </dsp:nvSpPr>
      <dsp:spPr>
        <a:xfrm>
          <a:off x="1020774" y="2211212"/>
          <a:ext cx="8837416" cy="883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534" tIns="93534" rIns="93534" bIns="9353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Meets extra legal requirements sometimes*</a:t>
          </a:r>
        </a:p>
      </dsp:txBody>
      <dsp:txXfrm>
        <a:off x="1020774" y="2211212"/>
        <a:ext cx="8837416" cy="883787"/>
      </dsp:txXfrm>
    </dsp:sp>
    <dsp:sp modelId="{7F88C933-50A2-4071-A874-96D2FC5BF2B1}">
      <dsp:nvSpPr>
        <dsp:cNvPr id="0" name=""/>
        <dsp:cNvSpPr/>
      </dsp:nvSpPr>
      <dsp:spPr>
        <a:xfrm>
          <a:off x="0" y="3315946"/>
          <a:ext cx="9858191" cy="88378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575BCA-ED56-465E-90BD-8512FB5E7960}">
      <dsp:nvSpPr>
        <dsp:cNvPr id="0" name=""/>
        <dsp:cNvSpPr/>
      </dsp:nvSpPr>
      <dsp:spPr>
        <a:xfrm>
          <a:off x="267345" y="3514798"/>
          <a:ext cx="486083" cy="48608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E64D40-EE2B-419F-88FE-0CA013E8CBB9}">
      <dsp:nvSpPr>
        <dsp:cNvPr id="0" name=""/>
        <dsp:cNvSpPr/>
      </dsp:nvSpPr>
      <dsp:spPr>
        <a:xfrm>
          <a:off x="1020774" y="3315946"/>
          <a:ext cx="8837416" cy="883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534" tIns="93534" rIns="93534" bIns="9353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Isn’t hindered with oversubscriptions</a:t>
          </a:r>
        </a:p>
      </dsp:txBody>
      <dsp:txXfrm>
        <a:off x="1020774" y="3315946"/>
        <a:ext cx="8837416" cy="8837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0185E1-C45F-C543-893E-48E276FF3E75}" type="datetimeFigureOut">
              <a:rPr lang="en-US" smtClean="0"/>
              <a:t>5/30/19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08B87E-4C85-4C4A-ADC1-6C40DBC3F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3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8B87E-4C85-4C4A-ADC1-6C40DBC3FA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40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ADAD68F-459C-C645-9FCF-A6D0A2E3A8CA}" type="datetime1">
              <a:rPr lang="en-US" smtClean="0"/>
              <a:t>5/30/19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3416C-FE96-5746-8F70-2F3D9BCB54D4}" type="datetime1">
              <a:rPr lang="en-US" smtClean="0"/>
              <a:t>5/30/19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E6528-5F09-2347-91EC-D697FF9F594C}" type="datetime1">
              <a:rPr lang="en-US" smtClean="0"/>
              <a:t>5/30/19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9FA4-96CE-7E46-880C-9434F822D9FC}" type="datetime1">
              <a:rPr lang="en-US" smtClean="0"/>
              <a:t>5/30/19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A658-5F5A-2A43-8706-3C628225AF93}" type="datetime1">
              <a:rPr lang="en-US" smtClean="0"/>
              <a:t>5/30/19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3D98-EF38-D445-9ADA-9B263986DE01}" type="datetime1">
              <a:rPr lang="en-US" smtClean="0"/>
              <a:t>5/30/19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8B97-86F7-6146-A0CC-CDD7A77122BE}" type="datetime1">
              <a:rPr lang="en-US" smtClean="0"/>
              <a:t>5/30/19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26F5-4C33-7C44-A036-D4232F65710C}" type="datetime1">
              <a:rPr lang="en-US" smtClean="0"/>
              <a:t>5/30/19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521D-F7C0-C847-9693-62594C267001}" type="datetime1">
              <a:rPr lang="en-US" smtClean="0"/>
              <a:t>5/30/19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32DF4-169C-0744-BB30-B884E7E55F54}" type="datetime1">
              <a:rPr lang="en-US" smtClean="0"/>
              <a:t>5/30/19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B1431-8628-AE43-850F-9B5BE82D1609}" type="datetime1">
              <a:rPr lang="en-US" smtClean="0"/>
              <a:t>5/30/19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9042098-B9DB-484E-9F5A-44CB11867B24}" type="datetime1">
              <a:rPr lang="en-US" smtClean="0"/>
              <a:t>5/30/19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97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Welcome to NC CRRC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898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DB0E4-50AB-8E4C-977E-C16AD8019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Traffic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00BB2-841C-5848-ADCA-66C3FCA80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use a hub</a:t>
            </a:r>
          </a:p>
          <a:p>
            <a:r>
              <a:rPr lang="en-US" dirty="0"/>
              <a:t>Port mirroring/SPAN port</a:t>
            </a:r>
          </a:p>
          <a:p>
            <a:r>
              <a:rPr lang="en-US" dirty="0"/>
              <a:t>Network TAP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3AFEC2-2268-CC41-B02F-6758F8026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0287BB-F449-B246-84C7-369F5B719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177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24105F-20BF-5041-8C36-96C339619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Using Hubs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64136-8FD7-484F-AD88-FB8463AC4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en-US" dirty="0"/>
              <a:t>Just kidding…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FAD791-89DD-D846-ABA4-F900FA069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70000"/>
                  </a:schemeClr>
                </a:solidFill>
              </a:rPr>
              <a:t>Incident Response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ED2ACD-BAAE-2C43-8D65-F2C72CA0A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F8E1F921-A5F7-F646-A9F8-86841FAA8E1C}" type="slidenum">
              <a:rPr lang="en-US">
                <a:solidFill>
                  <a:schemeClr val="tx1">
                    <a:alpha val="70000"/>
                  </a:schemeClr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en-US">
              <a:solidFill>
                <a:schemeClr val="tx1">
                  <a:alpha val="7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3146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B1242-5467-3F44-83BB-3E75A3D06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31" y="640080"/>
            <a:ext cx="3690425" cy="1325562"/>
          </a:xfrm>
        </p:spPr>
        <p:txBody>
          <a:bodyPr>
            <a:normAutofit/>
          </a:bodyPr>
          <a:lstStyle/>
          <a:p>
            <a:r>
              <a:rPr lang="en-US" sz="3200"/>
              <a:t>SPAN 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B75BC-F525-8C4E-AC2E-54863FB9D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31" y="1936955"/>
            <a:ext cx="3690425" cy="4243182"/>
          </a:xfrm>
        </p:spPr>
        <p:txBody>
          <a:bodyPr>
            <a:normAutofit/>
          </a:bodyPr>
          <a:lstStyle/>
          <a:p>
            <a:r>
              <a:rPr lang="en-US" sz="1600" dirty="0"/>
              <a:t>Mirror all traffic from a switch to a device</a:t>
            </a:r>
          </a:p>
          <a:p>
            <a:r>
              <a:rPr lang="en-US" sz="1600" dirty="0"/>
              <a:t>Device can be:</a:t>
            </a:r>
          </a:p>
          <a:p>
            <a:pPr lvl="1"/>
            <a:r>
              <a:rPr lang="en-US" dirty="0"/>
              <a:t>An analysis/capture device</a:t>
            </a:r>
          </a:p>
          <a:p>
            <a:pPr lvl="1"/>
            <a:r>
              <a:rPr lang="en-US" dirty="0"/>
              <a:t>A VLAN </a:t>
            </a:r>
          </a:p>
          <a:p>
            <a:pPr lvl="1"/>
            <a:r>
              <a:rPr lang="en-US" dirty="0"/>
              <a:t>A virtual machine</a:t>
            </a:r>
          </a:p>
          <a:p>
            <a:r>
              <a:rPr lang="en-US" dirty="0"/>
              <a:t>Can drop traffic if oversubscribed</a:t>
            </a:r>
          </a:p>
        </p:txBody>
      </p:sp>
      <p:pic>
        <p:nvPicPr>
          <p:cNvPr id="7" name="Picture 6" descr="A picture containing wall, sky, indoor&#10;&#10;Description automatically generated">
            <a:extLst>
              <a:ext uri="{FF2B5EF4-FFF2-40B4-BE49-F238E27FC236}">
                <a16:creationId xmlns:a16="http://schemas.microsoft.com/office/drawing/2014/main" id="{BD5ADB54-53D8-DA4A-AD07-475C983F5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1375" y="2196422"/>
            <a:ext cx="2742764" cy="246515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0694156-B30C-4AE1-9886-0D236EC01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77F0C5-5361-ED43-A7EC-442EC55EF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Incident Response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191661-97AD-9D47-A906-26C71FCFE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F8E1F921-A5F7-F646-A9F8-86841FAA8E1C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A3B384-EE2C-E54A-9236-C6911E2C9166}"/>
              </a:ext>
            </a:extLst>
          </p:cNvPr>
          <p:cNvSpPr txBox="1"/>
          <p:nvPr/>
        </p:nvSpPr>
        <p:spPr>
          <a:xfrm>
            <a:off x="509666" y="5696634"/>
            <a:ext cx="8934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</a:t>
            </a:r>
            <a:r>
              <a:rPr lang="en-US" i="1" dirty="0"/>
              <a:t>The switch treats SPAN data with a lower priority than regular port-to-port data</a:t>
            </a:r>
            <a:r>
              <a:rPr lang="en-US" dirty="0"/>
              <a:t>” - Cisco</a:t>
            </a:r>
          </a:p>
        </p:txBody>
      </p:sp>
    </p:spTree>
    <p:extLst>
      <p:ext uri="{BB962C8B-B14F-4D97-AF65-F5344CB8AC3E}">
        <p14:creationId xmlns:p14="http://schemas.microsoft.com/office/powerpoint/2010/main" val="856757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D1AD6-9753-F74C-8E35-4030A8652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Oversubscription</a:t>
            </a:r>
          </a:p>
        </p:txBody>
      </p:sp>
      <p:pic>
        <p:nvPicPr>
          <p:cNvPr id="7" name="Content Placeholder 6" descr="A circuit board&#10;&#10;Description automatically generated">
            <a:extLst>
              <a:ext uri="{FF2B5EF4-FFF2-40B4-BE49-F238E27FC236}">
                <a16:creationId xmlns:a16="http://schemas.microsoft.com/office/drawing/2014/main" id="{43B3CDCE-35CE-304B-AF5E-783040ED41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396" y="2079810"/>
            <a:ext cx="10373073" cy="3581401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DDA019-CFD0-8C4E-9958-50AC829D8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06E999-1B54-A046-8E8B-2E5017372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783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58B3AF-C99C-9047-920A-365B3FD1A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1" y="365760"/>
            <a:ext cx="9858383" cy="1325562"/>
          </a:xfrm>
        </p:spPr>
        <p:txBody>
          <a:bodyPr>
            <a:normAutofit/>
          </a:bodyPr>
          <a:lstStyle/>
          <a:p>
            <a:r>
              <a:rPr lang="en-US" dirty="0"/>
              <a:t>Network TAP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F03FB0-6321-D440-A4A6-7B1F4A21F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1333498" y="4046537"/>
            <a:ext cx="3581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Incident Response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BE827C-12F9-F249-833A-AA8EF681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172200"/>
            <a:ext cx="914400" cy="5937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F8E1F921-A5F7-F646-A9F8-86841FAA8E1C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14</a:t>
            </a:fld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49DFF60D-8374-46D0-9CB5-99066AD23A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3325473"/>
              </p:ext>
            </p:extLst>
          </p:nvPr>
        </p:nvGraphicFramePr>
        <p:xfrm>
          <a:off x="1262063" y="2013055"/>
          <a:ext cx="9858191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9637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4BDD2-8FE3-B040-B031-665388ABC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76663-6E9A-144F-A936-A66356FE4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5C1AD6-0C44-ED4A-A6F9-6569F7CBD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F2B3BF-798A-6D40-A7FD-207AED6A9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CA3D72E-CF8E-0B48-903D-E40A5B368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7723"/>
            <a:ext cx="10922989" cy="638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898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2DC6F-F241-5F4C-9C14-A76A31012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pic>
        <p:nvPicPr>
          <p:cNvPr id="10" name="Content Placeholder 9" descr="A picture containing sky, table, wall, indoor&#10;&#10;Description automatically generated">
            <a:extLst>
              <a:ext uri="{FF2B5EF4-FFF2-40B4-BE49-F238E27FC236}">
                <a16:creationId xmlns:a16="http://schemas.microsoft.com/office/drawing/2014/main" id="{8BCFB5C9-71F5-B04E-AB28-BF7CDB63061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59745" y="2140251"/>
            <a:ext cx="5305776" cy="3633019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A34AB3-26F4-AE45-BF4E-963325E4A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394EE1-EB12-2E41-8578-D91010E28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16</a:t>
            </a:fld>
            <a:endParaRPr lang="en-US" dirty="0"/>
          </a:p>
        </p:txBody>
      </p:sp>
      <p:pic>
        <p:nvPicPr>
          <p:cNvPr id="8" name="Picture 7" descr="A picture containing wall, sky, indoor&#10;&#10;Description automatically generated">
            <a:extLst>
              <a:ext uri="{FF2B5EF4-FFF2-40B4-BE49-F238E27FC236}">
                <a16:creationId xmlns:a16="http://schemas.microsoft.com/office/drawing/2014/main" id="{46376015-3C87-CA4B-B847-9E952E851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882" y="2008537"/>
            <a:ext cx="4335234" cy="389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299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EECEC-928A-7146-B435-B5829FA3D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 in NSM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23E42-B2DF-F848-B0BE-2FA5799ED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different types of data that can be collected</a:t>
            </a:r>
          </a:p>
          <a:p>
            <a:pPr lvl="1"/>
            <a:r>
              <a:rPr lang="en-US" dirty="0"/>
              <a:t>Full content</a:t>
            </a:r>
          </a:p>
          <a:p>
            <a:pPr lvl="1"/>
            <a:r>
              <a:rPr lang="en-US" dirty="0"/>
              <a:t>Extracted content</a:t>
            </a:r>
          </a:p>
          <a:p>
            <a:pPr lvl="1"/>
            <a:r>
              <a:rPr lang="en-US" dirty="0"/>
              <a:t>Session data</a:t>
            </a:r>
          </a:p>
          <a:p>
            <a:pPr lvl="1"/>
            <a:r>
              <a:rPr lang="en-US" dirty="0"/>
              <a:t>Transaction data</a:t>
            </a:r>
          </a:p>
          <a:p>
            <a:pPr lvl="1"/>
            <a:r>
              <a:rPr lang="en-US" dirty="0"/>
              <a:t>Statistical data</a:t>
            </a:r>
          </a:p>
          <a:p>
            <a:pPr lvl="1"/>
            <a:r>
              <a:rPr lang="en-US" dirty="0"/>
              <a:t>Metadata</a:t>
            </a:r>
          </a:p>
          <a:p>
            <a:pPr lvl="1"/>
            <a:r>
              <a:rPr lang="en-US" dirty="0"/>
              <a:t>Alert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83258A-911F-D047-9486-61830EEBB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Defensive Network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18A19A-70BB-C24C-BED7-BF29FBDFD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86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A2134-385C-8745-A7B1-939750CCE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Content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51B4C-80EC-C747-9C4A-3E4831073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information that passes across the network sensor</a:t>
            </a:r>
          </a:p>
          <a:p>
            <a:pPr lvl="1"/>
            <a:r>
              <a:rPr lang="en-US" dirty="0"/>
              <a:t>No filtering</a:t>
            </a:r>
          </a:p>
          <a:p>
            <a:pPr lvl="1"/>
            <a:r>
              <a:rPr lang="en-US" dirty="0"/>
              <a:t>Not just malicious things</a:t>
            </a:r>
          </a:p>
          <a:p>
            <a:r>
              <a:rPr lang="en-US" dirty="0"/>
              <a:t>Typically, analysts will not work directly in full data all the time </a:t>
            </a:r>
          </a:p>
          <a:p>
            <a:pPr lvl="1"/>
            <a:r>
              <a:rPr lang="en-US" dirty="0"/>
              <a:t>They’ll pivot there from other information</a:t>
            </a:r>
          </a:p>
          <a:p>
            <a:r>
              <a:rPr lang="en-US" dirty="0"/>
              <a:t>Start analyzing full content data by inspecting the headers</a:t>
            </a:r>
          </a:p>
          <a:p>
            <a:pPr lvl="1"/>
            <a:r>
              <a:rPr lang="en-US" dirty="0"/>
              <a:t>Getting a summary view of the traffic</a:t>
            </a:r>
          </a:p>
          <a:p>
            <a:r>
              <a:rPr lang="en-US" dirty="0"/>
              <a:t>Then continue down to individual packets</a:t>
            </a:r>
          </a:p>
          <a:p>
            <a:r>
              <a:rPr lang="en-US" dirty="0"/>
              <a:t>Wireshark!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06EC9B-FECF-CF47-A99D-577188A4C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Defensive Network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F5891F-88AF-B442-857E-7B7112C83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66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5DB48-1549-0B4D-B1EF-99B6AA79E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Extracted Content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E9108-F2C4-4C4F-89B3-4BE5BEFCA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High level data streams transferred between computers</a:t>
            </a:r>
          </a:p>
          <a:p>
            <a:pPr lvl="1"/>
            <a:r>
              <a:rPr lang="en-US" dirty="0"/>
              <a:t>Files</a:t>
            </a:r>
          </a:p>
          <a:p>
            <a:pPr lvl="1"/>
            <a:r>
              <a:rPr lang="en-US" dirty="0"/>
              <a:t>Images</a:t>
            </a:r>
          </a:p>
          <a:p>
            <a:r>
              <a:rPr lang="en-US" dirty="0"/>
              <a:t>No MAC addresses, IP addresses, protocols…</a:t>
            </a:r>
          </a:p>
          <a:p>
            <a:r>
              <a:rPr lang="en-US" dirty="0"/>
              <a:t>Just the actual things that are transferred</a:t>
            </a:r>
          </a:p>
          <a:p>
            <a:pPr lvl="1"/>
            <a:r>
              <a:rPr lang="en-US" dirty="0"/>
              <a:t>Web page</a:t>
            </a:r>
          </a:p>
          <a:p>
            <a:pPr lvl="1"/>
            <a:r>
              <a:rPr lang="en-US" dirty="0"/>
              <a:t>Malware</a:t>
            </a:r>
          </a:p>
          <a:p>
            <a:r>
              <a:rPr lang="en-US" dirty="0"/>
              <a:t>Automated file extraction and analysis</a:t>
            </a:r>
          </a:p>
          <a:p>
            <a:pPr lvl="1"/>
            <a:r>
              <a:rPr lang="en-US" dirty="0"/>
              <a:t>Sandboxed analysis</a:t>
            </a:r>
          </a:p>
          <a:p>
            <a:pPr lvl="1"/>
            <a:r>
              <a:rPr lang="en-US" dirty="0" err="1"/>
              <a:t>VirusTotal</a:t>
            </a:r>
            <a:r>
              <a:rPr lang="en-US" dirty="0"/>
              <a:t>.</a:t>
            </a:r>
          </a:p>
          <a:p>
            <a:r>
              <a:rPr lang="en-US" dirty="0"/>
              <a:t>Bro Files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19A399-D2C6-B240-85F2-76BADEC70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Defensive Network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9D16A2-B430-474F-B37B-00043E0E6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091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8A512-3641-C24D-A2CF-E2A61EFAF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Morning’s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291CA-E143-EF49-80E8-CDC1211B7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Talk about who we are</a:t>
            </a:r>
          </a:p>
          <a:p>
            <a:r>
              <a:rPr lang="en-US" dirty="0"/>
              <a:t>What will we do in this workshop</a:t>
            </a:r>
          </a:p>
          <a:p>
            <a:r>
              <a:rPr lang="en-US" dirty="0"/>
              <a:t>Breakout labs</a:t>
            </a:r>
          </a:p>
          <a:p>
            <a:r>
              <a:rPr lang="en-US" dirty="0"/>
              <a:t>Eat lunch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5F8618-8278-2140-A960-7E8114C63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415DFD-7D32-CA44-8309-E9E09A85E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695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F5DF7-098C-D940-B6AF-919041564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C587C-7D91-EC49-AE52-59B48AC0A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record of the conversation between two computers</a:t>
            </a:r>
          </a:p>
          <a:p>
            <a:r>
              <a:rPr lang="en-US" dirty="0"/>
              <a:t>Bro’s </a:t>
            </a:r>
            <a:r>
              <a:rPr lang="en-US" dirty="0" err="1"/>
              <a:t>conn.log</a:t>
            </a:r>
            <a:r>
              <a:rPr lang="en-US" dirty="0"/>
              <a:t> is really good at this</a:t>
            </a:r>
          </a:p>
          <a:p>
            <a:r>
              <a:rPr lang="en-US" dirty="0"/>
              <a:t>Who spoke, when, for how long, how much did they say</a:t>
            </a:r>
          </a:p>
          <a:p>
            <a:pPr lvl="1"/>
            <a:r>
              <a:rPr lang="en-US" dirty="0"/>
              <a:t>Not necessarily what they said</a:t>
            </a:r>
          </a:p>
          <a:p>
            <a:pPr lvl="1"/>
            <a:endParaRPr lang="en-US" dirty="0"/>
          </a:p>
          <a:p>
            <a:r>
              <a:rPr lang="en-US" dirty="0"/>
              <a:t>Timestamp</a:t>
            </a:r>
          </a:p>
          <a:p>
            <a:r>
              <a:rPr lang="en-US" dirty="0"/>
              <a:t>Source </a:t>
            </a:r>
            <a:r>
              <a:rPr lang="en-US" dirty="0" err="1"/>
              <a:t>ip</a:t>
            </a:r>
            <a:r>
              <a:rPr lang="en-US" dirty="0"/>
              <a:t> and port</a:t>
            </a:r>
          </a:p>
          <a:p>
            <a:r>
              <a:rPr lang="en-US" dirty="0"/>
              <a:t>Destination </a:t>
            </a:r>
            <a:r>
              <a:rPr lang="en-US" dirty="0" err="1"/>
              <a:t>ip</a:t>
            </a:r>
            <a:r>
              <a:rPr lang="en-US" dirty="0"/>
              <a:t> and port</a:t>
            </a:r>
          </a:p>
          <a:p>
            <a:r>
              <a:rPr lang="en-US" dirty="0"/>
              <a:t>Protocol</a:t>
            </a:r>
          </a:p>
          <a:p>
            <a:r>
              <a:rPr lang="en-US" dirty="0"/>
              <a:t>Bytes sent by source</a:t>
            </a:r>
          </a:p>
          <a:p>
            <a:r>
              <a:rPr lang="en-US" dirty="0"/>
              <a:t>Bytes sent by destination</a:t>
            </a:r>
          </a:p>
          <a:p>
            <a:r>
              <a:rPr lang="en-US" dirty="0"/>
              <a:t>…and more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77E854-1A48-A844-B680-360F72A4E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Defensive Network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7DC4F-66CB-AF4D-83A1-27440EFE8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3349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23D6B-C552-A74C-A0BC-896C76B1F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5D07E-8CA3-3C48-9643-43CFD2B1C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Similar to session data</a:t>
            </a:r>
          </a:p>
          <a:p>
            <a:r>
              <a:rPr lang="en-US" dirty="0"/>
              <a:t>Focuses on the requests and replies</a:t>
            </a:r>
          </a:p>
          <a:p>
            <a:r>
              <a:rPr lang="en-US" dirty="0"/>
              <a:t>For example, Bro’s </a:t>
            </a:r>
            <a:r>
              <a:rPr lang="en-US" dirty="0" err="1"/>
              <a:t>http.log</a:t>
            </a:r>
            <a:endParaRPr lang="en-US" dirty="0"/>
          </a:p>
          <a:p>
            <a:pPr lvl="1"/>
            <a:r>
              <a:rPr lang="en-US" dirty="0"/>
              <a:t>Specific GET requests</a:t>
            </a:r>
          </a:p>
          <a:p>
            <a:pPr lvl="1"/>
            <a:r>
              <a:rPr lang="en-US" dirty="0"/>
              <a:t>Corresponding responses</a:t>
            </a:r>
          </a:p>
          <a:p>
            <a:r>
              <a:rPr lang="en-US" dirty="0"/>
              <a:t>Not as detailed as full content data</a:t>
            </a:r>
          </a:p>
          <a:p>
            <a:pPr lvl="1"/>
            <a:r>
              <a:rPr lang="en-US" dirty="0"/>
              <a:t>Often detailed enough to give you the gist of what’s going on</a:t>
            </a:r>
          </a:p>
          <a:p>
            <a:r>
              <a:rPr lang="en-US" dirty="0"/>
              <a:t>The NSM tools will need to understand the applications</a:t>
            </a:r>
          </a:p>
          <a:p>
            <a:pPr lvl="1"/>
            <a:r>
              <a:rPr lang="en-US" dirty="0"/>
              <a:t>What does HTTP look like</a:t>
            </a:r>
          </a:p>
          <a:p>
            <a:pPr lvl="1"/>
            <a:r>
              <a:rPr lang="en-US" dirty="0"/>
              <a:t>What does DNS look like</a:t>
            </a:r>
          </a:p>
          <a:p>
            <a:pPr lvl="1"/>
            <a:r>
              <a:rPr lang="en-US" dirty="0"/>
              <a:t>…and so 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F14595-CB14-8C4E-B4B5-33834ABAF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Defensive Network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588AF7-3756-3041-8E41-76F13AE48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3087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D91F2-5C94-2640-BEEF-F79F4B37B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526B0-5D79-404C-8D55-F4FDF39C3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5206163" cy="4351337"/>
          </a:xfrm>
        </p:spPr>
        <p:txBody>
          <a:bodyPr/>
          <a:lstStyle/>
          <a:p>
            <a:r>
              <a:rPr lang="en-US" dirty="0"/>
              <a:t>High level information describing the traffic</a:t>
            </a:r>
          </a:p>
          <a:p>
            <a:pPr lvl="1"/>
            <a:r>
              <a:rPr lang="en-US" dirty="0"/>
              <a:t>Number of TCP packets</a:t>
            </a:r>
          </a:p>
          <a:p>
            <a:pPr lvl="1"/>
            <a:r>
              <a:rPr lang="en-US" dirty="0"/>
              <a:t>Number of UDP packets</a:t>
            </a:r>
          </a:p>
          <a:p>
            <a:pPr lvl="1"/>
            <a:r>
              <a:rPr lang="en-US" dirty="0"/>
              <a:t>Total size of a packet capture</a:t>
            </a:r>
          </a:p>
          <a:p>
            <a:pPr lvl="1"/>
            <a:r>
              <a:rPr lang="en-US" dirty="0"/>
              <a:t>Total number of logs</a:t>
            </a:r>
          </a:p>
          <a:p>
            <a:r>
              <a:rPr lang="en-US" dirty="0"/>
              <a:t>Graphs and visualizations</a:t>
            </a:r>
          </a:p>
          <a:p>
            <a:r>
              <a:rPr lang="en-US" dirty="0"/>
              <a:t>All default dashboards in </a:t>
            </a:r>
            <a:r>
              <a:rPr lang="en-US" dirty="0" err="1"/>
              <a:t>Kibana</a:t>
            </a:r>
            <a:r>
              <a:rPr lang="en-US" dirty="0"/>
              <a:t> have statistics of some sort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DB281D-62F1-924A-BD7C-5FC5F5E10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Defensive Network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2C36F0-A648-6445-AA52-293D734F4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22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6D9438-D748-794D-AA94-F4483FF04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136" y="2215424"/>
            <a:ext cx="3659523" cy="357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028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B1330-5CC0-BD43-9439-10E64CB5F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4791F-D666-B24B-AC36-A1C2FFCDF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about data</a:t>
            </a:r>
          </a:p>
          <a:p>
            <a:r>
              <a:rPr lang="en-US" dirty="0"/>
              <a:t>For example…</a:t>
            </a:r>
          </a:p>
          <a:p>
            <a:pPr lvl="1"/>
            <a:r>
              <a:rPr lang="en-US" dirty="0"/>
              <a:t>We see an IP address</a:t>
            </a:r>
          </a:p>
          <a:p>
            <a:pPr lvl="1"/>
            <a:r>
              <a:rPr lang="en-US" dirty="0"/>
              <a:t>Who owns that address? Do they pose a problem?</a:t>
            </a:r>
          </a:p>
          <a:p>
            <a:pPr lvl="1"/>
            <a:r>
              <a:rPr lang="en-US" dirty="0"/>
              <a:t>Query the </a:t>
            </a:r>
            <a:r>
              <a:rPr lang="en-US" dirty="0" err="1"/>
              <a:t>whois</a:t>
            </a:r>
            <a:r>
              <a:rPr lang="en-US" dirty="0"/>
              <a:t> database for an IP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2AFE6A-97A2-CE40-9E58-106F35F7C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Defensive Network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621FE2-F20E-F542-8431-2A4804394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23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125283-5AAE-7F40-8D2E-B66D68E10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769" y="3997855"/>
            <a:ext cx="4519153" cy="231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2183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A494C-416B-D74A-B2C4-74C878713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Alert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E185B-E464-3D46-9C2D-DD8DB6748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traffic triggers an alert in an NSM tool</a:t>
            </a:r>
          </a:p>
          <a:p>
            <a:pPr lvl="1"/>
            <a:r>
              <a:rPr lang="en-US" dirty="0"/>
              <a:t>Like an IDS</a:t>
            </a:r>
          </a:p>
          <a:p>
            <a:r>
              <a:rPr lang="en-US" dirty="0"/>
              <a:t>Alerts based on patterns, counts of activity, or more complicated options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EC432E-026A-6E4E-A3D6-EE65190F4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Defensive Network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98F10E-FBE8-684C-9763-9A0454176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24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67D75E-2185-E940-95FC-2A9DD2FDD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030" y="3664024"/>
            <a:ext cx="8229202" cy="265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583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90771-2D0D-8249-8EEF-772F42DB5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Kyle &amp; Cody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A1255-3DF9-FF4A-B800-5ADFC2F9B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2F1FA-E279-0649-B7FB-E05C658FA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21077-8A61-944F-9C5B-780705B56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829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52F55-F8FD-8E4F-AFD8-D7E24003F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we’ll cover: Session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BC83B-7C3C-0445-A3DB-0ABC68AE8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We’re all birds of a different feather </a:t>
            </a:r>
          </a:p>
          <a:p>
            <a:r>
              <a:rPr lang="en-US" dirty="0"/>
              <a:t>High level overview of what these tools are</a:t>
            </a:r>
          </a:p>
          <a:p>
            <a:pPr lvl="1"/>
            <a:r>
              <a:rPr lang="en-US" dirty="0"/>
              <a:t>Network taps</a:t>
            </a:r>
          </a:p>
          <a:p>
            <a:pPr lvl="1"/>
            <a:r>
              <a:rPr lang="en-US" dirty="0"/>
              <a:t>Protocol analysis (</a:t>
            </a:r>
            <a:r>
              <a:rPr lang="en-US" dirty="0" err="1"/>
              <a:t>wireshark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Summarize data (bro/</a:t>
            </a:r>
            <a:r>
              <a:rPr lang="en-US" dirty="0" err="1"/>
              <a:t>zeek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Alerting on bad stuff (snort/</a:t>
            </a:r>
            <a:r>
              <a:rPr lang="en-US" dirty="0" err="1"/>
              <a:t>suricata</a:t>
            </a:r>
            <a:r>
              <a:rPr lang="en-US" dirty="0"/>
              <a:t>)</a:t>
            </a:r>
          </a:p>
          <a:p>
            <a:r>
              <a:rPr lang="en-US" dirty="0"/>
              <a:t>Methods of capturing network traffic</a:t>
            </a:r>
          </a:p>
          <a:p>
            <a:r>
              <a:rPr lang="en-US" dirty="0"/>
              <a:t>What does our data look like: NSM centric</a:t>
            </a:r>
          </a:p>
          <a:p>
            <a:r>
              <a:rPr lang="en-US" dirty="0"/>
              <a:t>Deeper dive into </a:t>
            </a:r>
            <a:r>
              <a:rPr lang="en-US" dirty="0" err="1"/>
              <a:t>wireshark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File extraction</a:t>
            </a:r>
          </a:p>
          <a:p>
            <a:r>
              <a:rPr lang="en-US" dirty="0"/>
              <a:t>Scavenger hunt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161146-889A-214F-B4C5-43EC833EC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0A79B8-02CE-D745-954D-7CB58B1D4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443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A9D86-F8B0-214F-AE08-966694084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1DD09-57E4-CC46-A63B-3BCDC7FE2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Linux Distros that package many of the tools you’ll need </a:t>
            </a:r>
          </a:p>
          <a:p>
            <a:pPr lvl="1"/>
            <a:r>
              <a:rPr lang="en-US" dirty="0"/>
              <a:t>Security Onion</a:t>
            </a:r>
          </a:p>
          <a:p>
            <a:r>
              <a:rPr lang="en-US" dirty="0"/>
              <a:t>More traffic analysis and NSM tools</a:t>
            </a:r>
          </a:p>
          <a:p>
            <a:pPr lvl="1"/>
            <a:r>
              <a:rPr lang="en-US" dirty="0"/>
              <a:t>Network Miner</a:t>
            </a:r>
          </a:p>
          <a:p>
            <a:pPr lvl="1"/>
            <a:r>
              <a:rPr lang="en-US" dirty="0" err="1"/>
              <a:t>Sguil</a:t>
            </a:r>
            <a:endParaRPr lang="en-US" dirty="0"/>
          </a:p>
          <a:p>
            <a:pPr lvl="1"/>
            <a:r>
              <a:rPr lang="en-US" dirty="0"/>
              <a:t>Elastic (Kibana)</a:t>
            </a:r>
          </a:p>
          <a:p>
            <a:pPr lvl="1"/>
            <a:r>
              <a:rPr lang="en-US" dirty="0"/>
              <a:t>Bro/</a:t>
            </a:r>
            <a:r>
              <a:rPr lang="en-US" dirty="0" err="1"/>
              <a:t>Zeek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5E9094-5ACA-F446-9C7A-237F240BA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47C46F-F024-AD48-BBE0-BB4093F76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022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BB4EC-FB9B-C844-A4FE-F6CBF3422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III: IDS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EC265-DC45-4D46-908C-0A3A61EA3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IDS</a:t>
            </a:r>
          </a:p>
          <a:p>
            <a:r>
              <a:rPr lang="en-US" dirty="0"/>
              <a:t>Detection methods</a:t>
            </a:r>
          </a:p>
          <a:p>
            <a:pPr lvl="1"/>
            <a:r>
              <a:rPr lang="en-US" dirty="0"/>
              <a:t>Signature</a:t>
            </a:r>
          </a:p>
          <a:p>
            <a:pPr lvl="1"/>
            <a:r>
              <a:rPr lang="en-US" dirty="0"/>
              <a:t>Anomaly</a:t>
            </a:r>
          </a:p>
          <a:p>
            <a:r>
              <a:rPr lang="en-US" dirty="0"/>
              <a:t>Writing Suricata Rules</a:t>
            </a:r>
          </a:p>
          <a:p>
            <a:pPr lvl="1"/>
            <a:r>
              <a:rPr lang="en-US" dirty="0"/>
              <a:t>Lots of practice/lab exercises!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521C34-C935-954B-ADB7-5E9521D02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E5853-2A16-5340-906A-44053A8A9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510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003B9-7CF6-0B49-96E7-323403962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IV: TLS Inspection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FECB5-1F7C-1547-8169-4BAE570AC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those with more money than time</a:t>
            </a:r>
          </a:p>
          <a:p>
            <a:r>
              <a:rPr lang="en-US" dirty="0"/>
              <a:t>Dip into commercial firewall applications</a:t>
            </a:r>
          </a:p>
          <a:p>
            <a:pPr lvl="1"/>
            <a:r>
              <a:rPr lang="en-US" dirty="0"/>
              <a:t>Palo Alto</a:t>
            </a:r>
          </a:p>
          <a:p>
            <a:pPr lvl="1"/>
            <a:r>
              <a:rPr lang="en-US" dirty="0"/>
              <a:t>It’s ok: academics can get it for </a:t>
            </a:r>
            <a:r>
              <a:rPr lang="en-US" i="1" dirty="0"/>
              <a:t>free</a:t>
            </a:r>
          </a:p>
          <a:p>
            <a:r>
              <a:rPr lang="en-US" dirty="0"/>
              <a:t>Application ID</a:t>
            </a:r>
          </a:p>
          <a:p>
            <a:r>
              <a:rPr lang="en-US" dirty="0"/>
              <a:t>Issues in capturing traffic: encryption</a:t>
            </a:r>
          </a:p>
          <a:p>
            <a:r>
              <a:rPr lang="en-US" dirty="0"/>
              <a:t>Methods of solving: encryption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398F4-AA98-F54E-9EA5-37315180E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F5AC09-A5B5-1448-B413-393AFC8DC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073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EEC10-94E9-8D46-8D63-482187B71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V: Wireless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48264-5A51-E84C-9C31-39A763CA7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hype packet level analysis</a:t>
            </a:r>
          </a:p>
          <a:p>
            <a:pPr lvl="1"/>
            <a:r>
              <a:rPr lang="en-US" dirty="0"/>
              <a:t>But we often forget… </a:t>
            </a:r>
            <a:r>
              <a:rPr lang="en-US" dirty="0" err="1"/>
              <a:t>wifi</a:t>
            </a:r>
            <a:endParaRPr lang="en-US" dirty="0"/>
          </a:p>
          <a:p>
            <a:r>
              <a:rPr lang="en-US" dirty="0"/>
              <a:t>Key pieces of 802.11: management frames</a:t>
            </a:r>
          </a:p>
          <a:p>
            <a:pPr lvl="1"/>
            <a:r>
              <a:rPr lang="en-US" dirty="0"/>
              <a:t>Normal stuff: associations &amp; disassociations</a:t>
            </a:r>
          </a:p>
          <a:p>
            <a:r>
              <a:rPr lang="en-US" dirty="0"/>
              <a:t>What trashy things do people do on 802.11?</a:t>
            </a:r>
          </a:p>
          <a:p>
            <a:r>
              <a:rPr lang="en-US" dirty="0"/>
              <a:t>How we can detect/monitor for this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78168F-32DE-6842-BCFF-CEF200C5B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911E21-6596-BA41-B5C5-24F00016B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181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1A656-2F0E-714F-BF87-F2EE7D319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VI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00916-255E-B944-8A53-C7D0C8C57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last session!</a:t>
            </a:r>
          </a:p>
          <a:p>
            <a:r>
              <a:rPr lang="en-US" dirty="0"/>
              <a:t>Network monitoring scavenger hunt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6C725D-98DB-344D-A1DC-B679E5664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B85A38-1669-1C42-B241-A83DDD5B3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10733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761</Words>
  <Application>Microsoft Macintosh PowerPoint</Application>
  <PresentationFormat>Widescreen</PresentationFormat>
  <Paragraphs>194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Century Schoolbook</vt:lpstr>
      <vt:lpstr>Wingdings 2</vt:lpstr>
      <vt:lpstr>View</vt:lpstr>
      <vt:lpstr>Welcome to NC CRRC</vt:lpstr>
      <vt:lpstr>This Morning’s Plan</vt:lpstr>
      <vt:lpstr>Who are Kyle &amp; Cody</vt:lpstr>
      <vt:lpstr>What we’ll cover: Session I</vt:lpstr>
      <vt:lpstr>Session II</vt:lpstr>
      <vt:lpstr>Session III: IDS Rules</vt:lpstr>
      <vt:lpstr>Session IV: TLS Inspection</vt:lpstr>
      <vt:lpstr>Session V: Wireless</vt:lpstr>
      <vt:lpstr>Session VI</vt:lpstr>
      <vt:lpstr>Getting Traffic</vt:lpstr>
      <vt:lpstr>Using Hubs</vt:lpstr>
      <vt:lpstr>SPAN Ports</vt:lpstr>
      <vt:lpstr>Oversubscription</vt:lpstr>
      <vt:lpstr>Network TAP</vt:lpstr>
      <vt:lpstr>PowerPoint Presentation</vt:lpstr>
      <vt:lpstr>Challenges</vt:lpstr>
      <vt:lpstr>Types of Data in NSM</vt:lpstr>
      <vt:lpstr>Full Content Data</vt:lpstr>
      <vt:lpstr>Extracted Content Data</vt:lpstr>
      <vt:lpstr>Session Data</vt:lpstr>
      <vt:lpstr>Transaction data</vt:lpstr>
      <vt:lpstr>Statistical Data</vt:lpstr>
      <vt:lpstr>Metadata</vt:lpstr>
      <vt:lpstr>Alert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NC CRRC</dc:title>
  <dc:creator>Cronin, Kyle</dc:creator>
  <cp:lastModifiedBy>Welu, Cody</cp:lastModifiedBy>
  <cp:revision>1</cp:revision>
  <dcterms:created xsi:type="dcterms:W3CDTF">2019-05-23T15:50:44Z</dcterms:created>
  <dcterms:modified xsi:type="dcterms:W3CDTF">2019-05-30T13:25:26Z</dcterms:modified>
</cp:coreProperties>
</file>