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59"/>
  </p:notesMasterIdLst>
  <p:sldIdLst>
    <p:sldId id="256" r:id="rId2"/>
    <p:sldId id="303" r:id="rId3"/>
    <p:sldId id="277" r:id="rId4"/>
    <p:sldId id="306" r:id="rId5"/>
    <p:sldId id="313" r:id="rId6"/>
    <p:sldId id="314" r:id="rId7"/>
    <p:sldId id="317" r:id="rId8"/>
    <p:sldId id="315" r:id="rId9"/>
    <p:sldId id="316" r:id="rId10"/>
    <p:sldId id="301" r:id="rId11"/>
    <p:sldId id="260" r:id="rId12"/>
    <p:sldId id="261" r:id="rId13"/>
    <p:sldId id="276" r:id="rId14"/>
    <p:sldId id="262" r:id="rId15"/>
    <p:sldId id="263" r:id="rId16"/>
    <p:sldId id="265" r:id="rId17"/>
    <p:sldId id="264" r:id="rId18"/>
    <p:sldId id="266" r:id="rId19"/>
    <p:sldId id="269" r:id="rId20"/>
    <p:sldId id="267" r:id="rId21"/>
    <p:sldId id="270" r:id="rId22"/>
    <p:sldId id="272" r:id="rId23"/>
    <p:sldId id="284" r:id="rId24"/>
    <p:sldId id="318" r:id="rId25"/>
    <p:sldId id="319" r:id="rId26"/>
    <p:sldId id="271" r:id="rId27"/>
    <p:sldId id="279" r:id="rId28"/>
    <p:sldId id="280" r:id="rId29"/>
    <p:sldId id="281" r:id="rId30"/>
    <p:sldId id="320" r:id="rId31"/>
    <p:sldId id="321" r:id="rId32"/>
    <p:sldId id="282" r:id="rId33"/>
    <p:sldId id="273" r:id="rId34"/>
    <p:sldId id="283" r:id="rId35"/>
    <p:sldId id="285" r:id="rId36"/>
    <p:sldId id="322" r:id="rId37"/>
    <p:sldId id="278" r:id="rId38"/>
    <p:sldId id="286" r:id="rId39"/>
    <p:sldId id="287" r:id="rId40"/>
    <p:sldId id="274" r:id="rId41"/>
    <p:sldId id="275" r:id="rId42"/>
    <p:sldId id="289" r:id="rId43"/>
    <p:sldId id="292" r:id="rId44"/>
    <p:sldId id="293" r:id="rId45"/>
    <p:sldId id="294" r:id="rId46"/>
    <p:sldId id="325" r:id="rId47"/>
    <p:sldId id="326" r:id="rId48"/>
    <p:sldId id="295" r:id="rId49"/>
    <p:sldId id="288" r:id="rId50"/>
    <p:sldId id="290" r:id="rId51"/>
    <p:sldId id="291" r:id="rId52"/>
    <p:sldId id="296" r:id="rId53"/>
    <p:sldId id="297" r:id="rId54"/>
    <p:sldId id="327" r:id="rId55"/>
    <p:sldId id="298" r:id="rId56"/>
    <p:sldId id="299" r:id="rId57"/>
    <p:sldId id="30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00323-1CAA-D64E-897C-DCF6994CE9BD}" v="3" dt="2019-08-07T00:25:44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4"/>
    <p:restoredTop sz="94652"/>
  </p:normalViewPr>
  <p:slideViewPr>
    <p:cSldViewPr snapToGrid="0" snapToObjects="1">
      <p:cViewPr>
        <p:scale>
          <a:sx n="130" d="100"/>
          <a:sy n="130" d="100"/>
        </p:scale>
        <p:origin x="-1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F517A3B8-3CC3-484B-8EA1-AA265E1DB17A}"/>
    <pc:docChg chg="undo custSel addSld delSld modSld sldOrd">
      <pc:chgData name="Cody Welu" userId="dd11e835665ee3ed" providerId="LiveId" clId="{F517A3B8-3CC3-484B-8EA1-AA265E1DB17A}" dt="2019-05-30T21:03:26.577" v="1628"/>
      <pc:docMkLst>
        <pc:docMk/>
      </pc:docMkLst>
      <pc:sldChg chg="modSp">
        <pc:chgData name="Cody Welu" userId="dd11e835665ee3ed" providerId="LiveId" clId="{F517A3B8-3CC3-484B-8EA1-AA265E1DB17A}" dt="2019-05-23T19:23:30.145" v="0" actId="20577"/>
        <pc:sldMkLst>
          <pc:docMk/>
          <pc:sldMk cId="1219898877" sldId="256"/>
        </pc:sldMkLst>
        <pc:spChg chg="mod">
          <ac:chgData name="Cody Welu" userId="dd11e835665ee3ed" providerId="LiveId" clId="{F517A3B8-3CC3-484B-8EA1-AA265E1DB17A}" dt="2019-05-23T19:23:30.145" v="0" actId="20577"/>
          <ac:spMkLst>
            <pc:docMk/>
            <pc:sldMk cId="1219898877" sldId="256"/>
            <ac:spMk id="3" creationId="{00000000-0000-0000-0000-000000000000}"/>
          </ac:spMkLst>
        </pc:spChg>
      </pc:sldChg>
      <pc:sldChg chg="modSp add">
        <pc:chgData name="Cody Welu" userId="dd11e835665ee3ed" providerId="LiveId" clId="{F517A3B8-3CC3-484B-8EA1-AA265E1DB17A}" dt="2019-05-23T20:03:13.898" v="61" actId="20577"/>
        <pc:sldMkLst>
          <pc:docMk/>
          <pc:sldMk cId="1449433171" sldId="260"/>
        </pc:sldMkLst>
        <pc:spChg chg="mod">
          <ac:chgData name="Cody Welu" userId="dd11e835665ee3ed" providerId="LiveId" clId="{F517A3B8-3CC3-484B-8EA1-AA265E1DB17A}" dt="2019-05-23T20:03:13.898" v="61" actId="20577"/>
          <ac:spMkLst>
            <pc:docMk/>
            <pc:sldMk cId="1449433171" sldId="260"/>
            <ac:spMk id="3" creationId="{0C0D63EF-6B44-8F48-A53D-2F5BC3BE9CF9}"/>
          </ac:spMkLst>
        </pc:spChg>
      </pc:sldChg>
      <pc:sldChg chg="add">
        <pc:chgData name="Cody Welu" userId="dd11e835665ee3ed" providerId="LiveId" clId="{F517A3B8-3CC3-484B-8EA1-AA265E1DB17A}" dt="2019-05-23T20:02:47.785" v="51"/>
        <pc:sldMkLst>
          <pc:docMk/>
          <pc:sldMk cId="1107454167" sldId="261"/>
        </pc:sldMkLst>
      </pc:sldChg>
      <pc:sldChg chg="add">
        <pc:chgData name="Cody Welu" userId="dd11e835665ee3ed" providerId="LiveId" clId="{F517A3B8-3CC3-484B-8EA1-AA265E1DB17A}" dt="2019-05-23T20:02:47.785" v="51"/>
        <pc:sldMkLst>
          <pc:docMk/>
          <pc:sldMk cId="3758048013" sldId="262"/>
        </pc:sldMkLst>
      </pc:sldChg>
      <pc:sldChg chg="modSp add">
        <pc:chgData name="Cody Welu" userId="dd11e835665ee3ed" providerId="LiveId" clId="{F517A3B8-3CC3-484B-8EA1-AA265E1DB17A}" dt="2019-05-23T20:06:09.870" v="154" actId="20577"/>
        <pc:sldMkLst>
          <pc:docMk/>
          <pc:sldMk cId="2433344670" sldId="263"/>
        </pc:sldMkLst>
        <pc:spChg chg="mod">
          <ac:chgData name="Cody Welu" userId="dd11e835665ee3ed" providerId="LiveId" clId="{F517A3B8-3CC3-484B-8EA1-AA265E1DB17A}" dt="2019-05-23T20:06:09.870" v="154" actId="20577"/>
          <ac:spMkLst>
            <pc:docMk/>
            <pc:sldMk cId="2433344670" sldId="263"/>
            <ac:spMk id="3" creationId="{FBC48E59-DEB8-294D-90FA-890E7B96BA05}"/>
          </ac:spMkLst>
        </pc:spChg>
      </pc:sldChg>
      <pc:sldChg chg="modSp add">
        <pc:chgData name="Cody Welu" userId="dd11e835665ee3ed" providerId="LiveId" clId="{F517A3B8-3CC3-484B-8EA1-AA265E1DB17A}" dt="2019-05-23T20:02:48.163" v="53" actId="27636"/>
        <pc:sldMkLst>
          <pc:docMk/>
          <pc:sldMk cId="1282407756" sldId="264"/>
        </pc:sldMkLst>
        <pc:spChg chg="mod">
          <ac:chgData name="Cody Welu" userId="dd11e835665ee3ed" providerId="LiveId" clId="{F517A3B8-3CC3-484B-8EA1-AA265E1DB17A}" dt="2019-05-23T20:02:48.163" v="53" actId="27636"/>
          <ac:spMkLst>
            <pc:docMk/>
            <pc:sldMk cId="1282407756" sldId="264"/>
            <ac:spMk id="3" creationId="{157ABCF9-2326-0940-9B23-7728028E69B4}"/>
          </ac:spMkLst>
        </pc:spChg>
      </pc:sldChg>
      <pc:sldChg chg="add">
        <pc:chgData name="Cody Welu" userId="dd11e835665ee3ed" providerId="LiveId" clId="{F517A3B8-3CC3-484B-8EA1-AA265E1DB17A}" dt="2019-05-23T20:02:47.785" v="51"/>
        <pc:sldMkLst>
          <pc:docMk/>
          <pc:sldMk cId="4077328463" sldId="265"/>
        </pc:sldMkLst>
      </pc:sldChg>
      <pc:sldChg chg="modSp add">
        <pc:chgData name="Cody Welu" userId="dd11e835665ee3ed" providerId="LiveId" clId="{F517A3B8-3CC3-484B-8EA1-AA265E1DB17A}" dt="2019-05-23T20:02:48.260" v="54" actId="27636"/>
        <pc:sldMkLst>
          <pc:docMk/>
          <pc:sldMk cId="1281410239" sldId="266"/>
        </pc:sldMkLst>
        <pc:spChg chg="mod">
          <ac:chgData name="Cody Welu" userId="dd11e835665ee3ed" providerId="LiveId" clId="{F517A3B8-3CC3-484B-8EA1-AA265E1DB17A}" dt="2019-05-23T20:02:48.260" v="54" actId="27636"/>
          <ac:spMkLst>
            <pc:docMk/>
            <pc:sldMk cId="1281410239" sldId="266"/>
            <ac:spMk id="3" creationId="{157ABCF9-2326-0940-9B23-7728028E69B4}"/>
          </ac:spMkLst>
        </pc:spChg>
      </pc:sldChg>
      <pc:sldChg chg="modSp add">
        <pc:chgData name="Cody Welu" userId="dd11e835665ee3ed" providerId="LiveId" clId="{F517A3B8-3CC3-484B-8EA1-AA265E1DB17A}" dt="2019-05-23T21:09:45.160" v="156" actId="113"/>
        <pc:sldMkLst>
          <pc:docMk/>
          <pc:sldMk cId="445439950" sldId="267"/>
        </pc:sldMkLst>
        <pc:spChg chg="mod">
          <ac:chgData name="Cody Welu" userId="dd11e835665ee3ed" providerId="LiveId" clId="{F517A3B8-3CC3-484B-8EA1-AA265E1DB17A}" dt="2019-05-23T21:09:45.160" v="156" actId="113"/>
          <ac:spMkLst>
            <pc:docMk/>
            <pc:sldMk cId="445439950" sldId="267"/>
            <ac:spMk id="3" creationId="{00CB221F-062C-C64D-AD41-F50D125E1746}"/>
          </ac:spMkLst>
        </pc:spChg>
      </pc:sldChg>
      <pc:sldChg chg="modSp add">
        <pc:chgData name="Cody Welu" userId="dd11e835665ee3ed" providerId="LiveId" clId="{F517A3B8-3CC3-484B-8EA1-AA265E1DB17A}" dt="2019-05-23T20:02:48.304" v="55" actId="27636"/>
        <pc:sldMkLst>
          <pc:docMk/>
          <pc:sldMk cId="2431123332" sldId="269"/>
        </pc:sldMkLst>
        <pc:spChg chg="mod">
          <ac:chgData name="Cody Welu" userId="dd11e835665ee3ed" providerId="LiveId" clId="{F517A3B8-3CC3-484B-8EA1-AA265E1DB17A}" dt="2019-05-23T20:02:48.304" v="55" actId="27636"/>
          <ac:spMkLst>
            <pc:docMk/>
            <pc:sldMk cId="2431123332" sldId="269"/>
            <ac:spMk id="3" creationId="{00CB221F-062C-C64D-AD41-F50D125E1746}"/>
          </ac:spMkLst>
        </pc:spChg>
      </pc:sldChg>
      <pc:sldChg chg="modSp add">
        <pc:chgData name="Cody Welu" userId="dd11e835665ee3ed" providerId="LiveId" clId="{F517A3B8-3CC3-484B-8EA1-AA265E1DB17A}" dt="2019-05-23T20:02:48.371" v="57" actId="27636"/>
        <pc:sldMkLst>
          <pc:docMk/>
          <pc:sldMk cId="2812716018" sldId="270"/>
        </pc:sldMkLst>
        <pc:spChg chg="mod">
          <ac:chgData name="Cody Welu" userId="dd11e835665ee3ed" providerId="LiveId" clId="{F517A3B8-3CC3-484B-8EA1-AA265E1DB17A}" dt="2019-05-23T20:02:48.371" v="57" actId="27636"/>
          <ac:spMkLst>
            <pc:docMk/>
            <pc:sldMk cId="2812716018" sldId="270"/>
            <ac:spMk id="3" creationId="{00CB221F-062C-C64D-AD41-F50D125E1746}"/>
          </ac:spMkLst>
        </pc:spChg>
      </pc:sldChg>
      <pc:sldChg chg="modSp add">
        <pc:chgData name="Cody Welu" userId="dd11e835665ee3ed" providerId="LiveId" clId="{F517A3B8-3CC3-484B-8EA1-AA265E1DB17A}" dt="2019-05-23T20:02:48.401" v="58" actId="27636"/>
        <pc:sldMkLst>
          <pc:docMk/>
          <pc:sldMk cId="2504651927" sldId="271"/>
        </pc:sldMkLst>
        <pc:spChg chg="mod">
          <ac:chgData name="Cody Welu" userId="dd11e835665ee3ed" providerId="LiveId" clId="{F517A3B8-3CC3-484B-8EA1-AA265E1DB17A}" dt="2019-05-23T20:02:48.401" v="58" actId="27636"/>
          <ac:spMkLst>
            <pc:docMk/>
            <pc:sldMk cId="2504651927" sldId="271"/>
            <ac:spMk id="3" creationId="{B45889AD-DDCE-F741-9516-99E4F9E035C3}"/>
          </ac:spMkLst>
        </pc:spChg>
      </pc:sldChg>
      <pc:sldChg chg="modSp add">
        <pc:chgData name="Cody Welu" userId="dd11e835665ee3ed" providerId="LiveId" clId="{F517A3B8-3CC3-484B-8EA1-AA265E1DB17A}" dt="2019-05-24T21:44:26.241" v="1581" actId="20577"/>
        <pc:sldMkLst>
          <pc:docMk/>
          <pc:sldMk cId="2519199905" sldId="272"/>
        </pc:sldMkLst>
        <pc:spChg chg="mod">
          <ac:chgData name="Cody Welu" userId="dd11e835665ee3ed" providerId="LiveId" clId="{F517A3B8-3CC3-484B-8EA1-AA265E1DB17A}" dt="2019-05-24T21:44:26.241" v="1581" actId="20577"/>
          <ac:spMkLst>
            <pc:docMk/>
            <pc:sldMk cId="2519199905" sldId="272"/>
            <ac:spMk id="2" creationId="{42CFE6FB-0BEF-3549-A4F7-01828DF712A4}"/>
          </ac:spMkLst>
        </pc:spChg>
        <pc:spChg chg="mod">
          <ac:chgData name="Cody Welu" userId="dd11e835665ee3ed" providerId="LiveId" clId="{F517A3B8-3CC3-484B-8EA1-AA265E1DB17A}" dt="2019-05-24T14:52:46.623" v="399" actId="20577"/>
          <ac:spMkLst>
            <pc:docMk/>
            <pc:sldMk cId="2519199905" sldId="272"/>
            <ac:spMk id="3" creationId="{57850446-44F8-EF4D-AC29-DC18C0D2EF5F}"/>
          </ac:spMkLst>
        </pc:spChg>
      </pc:sldChg>
      <pc:sldChg chg="modSp add">
        <pc:chgData name="Cody Welu" userId="dd11e835665ee3ed" providerId="LiveId" clId="{F517A3B8-3CC3-484B-8EA1-AA265E1DB17A}" dt="2019-05-23T20:02:48.444" v="59" actId="27636"/>
        <pc:sldMkLst>
          <pc:docMk/>
          <pc:sldMk cId="2037978031" sldId="273"/>
        </pc:sldMkLst>
        <pc:spChg chg="mod">
          <ac:chgData name="Cody Welu" userId="dd11e835665ee3ed" providerId="LiveId" clId="{F517A3B8-3CC3-484B-8EA1-AA265E1DB17A}" dt="2019-05-23T20:02:48.444" v="59" actId="27636"/>
          <ac:spMkLst>
            <pc:docMk/>
            <pc:sldMk cId="2037978031" sldId="273"/>
            <ac:spMk id="3" creationId="{5B67849B-9120-0941-9362-115EC487C98C}"/>
          </ac:spMkLst>
        </pc:spChg>
      </pc:sldChg>
      <pc:sldChg chg="modSp add">
        <pc:chgData name="Cody Welu" userId="dd11e835665ee3ed" providerId="LiveId" clId="{F517A3B8-3CC3-484B-8EA1-AA265E1DB17A}" dt="2019-05-23T20:02:48.492" v="60" actId="27636"/>
        <pc:sldMkLst>
          <pc:docMk/>
          <pc:sldMk cId="2531042143" sldId="274"/>
        </pc:sldMkLst>
        <pc:spChg chg="mod">
          <ac:chgData name="Cody Welu" userId="dd11e835665ee3ed" providerId="LiveId" clId="{F517A3B8-3CC3-484B-8EA1-AA265E1DB17A}" dt="2019-05-23T20:02:48.492" v="60" actId="27636"/>
          <ac:spMkLst>
            <pc:docMk/>
            <pc:sldMk cId="2531042143" sldId="274"/>
            <ac:spMk id="3" creationId="{44B02473-1C32-2C4C-8CAB-A1A86D82651A}"/>
          </ac:spMkLst>
        </pc:spChg>
      </pc:sldChg>
      <pc:sldChg chg="add">
        <pc:chgData name="Cody Welu" userId="dd11e835665ee3ed" providerId="LiveId" clId="{F517A3B8-3CC3-484B-8EA1-AA265E1DB17A}" dt="2019-05-23T20:02:47.785" v="51"/>
        <pc:sldMkLst>
          <pc:docMk/>
          <pc:sldMk cId="79906476" sldId="275"/>
        </pc:sldMkLst>
      </pc:sldChg>
      <pc:sldChg chg="add">
        <pc:chgData name="Cody Welu" userId="dd11e835665ee3ed" providerId="LiveId" clId="{F517A3B8-3CC3-484B-8EA1-AA265E1DB17A}" dt="2019-05-23T20:02:47.785" v="51"/>
        <pc:sldMkLst>
          <pc:docMk/>
          <pc:sldMk cId="2714658180" sldId="276"/>
        </pc:sldMkLst>
      </pc:sldChg>
      <pc:sldChg chg="modSp add">
        <pc:chgData name="Cody Welu" userId="dd11e835665ee3ed" providerId="LiveId" clId="{F517A3B8-3CC3-484B-8EA1-AA265E1DB17A}" dt="2019-05-23T20:02:47.969" v="52" actId="27636"/>
        <pc:sldMkLst>
          <pc:docMk/>
          <pc:sldMk cId="4166700831" sldId="278"/>
        </pc:sldMkLst>
        <pc:spChg chg="mod">
          <ac:chgData name="Cody Welu" userId="dd11e835665ee3ed" providerId="LiveId" clId="{F517A3B8-3CC3-484B-8EA1-AA265E1DB17A}" dt="2019-05-23T20:02:47.969" v="52" actId="27636"/>
          <ac:spMkLst>
            <pc:docMk/>
            <pc:sldMk cId="4166700831" sldId="278"/>
            <ac:spMk id="3" creationId="{44B02473-1C32-2C4C-8CAB-A1A86D82651A}"/>
          </ac:spMkLst>
        </pc:spChg>
      </pc:sldChg>
      <pc:sldChg chg="addSp modSp add">
        <pc:chgData name="Cody Welu" userId="dd11e835665ee3ed" providerId="LiveId" clId="{F517A3B8-3CC3-484B-8EA1-AA265E1DB17A}" dt="2019-05-24T17:52:02.421" v="879" actId="20577"/>
        <pc:sldMkLst>
          <pc:docMk/>
          <pc:sldMk cId="953104988" sldId="279"/>
        </pc:sldMkLst>
        <pc:spChg chg="mod">
          <ac:chgData name="Cody Welu" userId="dd11e835665ee3ed" providerId="LiveId" clId="{F517A3B8-3CC3-484B-8EA1-AA265E1DB17A}" dt="2019-05-24T15:15:06.346" v="439" actId="20577"/>
          <ac:spMkLst>
            <pc:docMk/>
            <pc:sldMk cId="953104988" sldId="279"/>
            <ac:spMk id="2" creationId="{FEABE5AC-BF58-E244-B3C5-42E9C6033BED}"/>
          </ac:spMkLst>
        </pc:spChg>
        <pc:spChg chg="mod">
          <ac:chgData name="Cody Welu" userId="dd11e835665ee3ed" providerId="LiveId" clId="{F517A3B8-3CC3-484B-8EA1-AA265E1DB17A}" dt="2019-05-24T15:16:25.980" v="698" actId="20577"/>
          <ac:spMkLst>
            <pc:docMk/>
            <pc:sldMk cId="953104988" sldId="279"/>
            <ac:spMk id="3" creationId="{6C7F8C3E-00E6-E948-B2A3-087C23E1D62E}"/>
          </ac:spMkLst>
        </pc:spChg>
        <pc:spChg chg="mod">
          <ac:chgData name="Cody Welu" userId="dd11e835665ee3ed" providerId="LiveId" clId="{F517A3B8-3CC3-484B-8EA1-AA265E1DB17A}" dt="2019-05-24T15:14:59.212" v="401" actId="27636"/>
          <ac:spMkLst>
            <pc:docMk/>
            <pc:sldMk cId="953104988" sldId="279"/>
            <ac:spMk id="5" creationId="{75615638-4DF3-D74C-87A4-E5D82CCEEB84}"/>
          </ac:spMkLst>
        </pc:spChg>
        <pc:spChg chg="add mod">
          <ac:chgData name="Cody Welu" userId="dd11e835665ee3ed" providerId="LiveId" clId="{F517A3B8-3CC3-484B-8EA1-AA265E1DB17A}" dt="2019-05-24T17:52:02.421" v="879" actId="20577"/>
          <ac:spMkLst>
            <pc:docMk/>
            <pc:sldMk cId="953104988" sldId="279"/>
            <ac:spMk id="6" creationId="{97A340E6-054B-CF4A-9F3F-7DFAE3FCB94A}"/>
          </ac:spMkLst>
        </pc:spChg>
      </pc:sldChg>
      <pc:sldChg chg="modSp add">
        <pc:chgData name="Cody Welu" userId="dd11e835665ee3ed" providerId="LiveId" clId="{F517A3B8-3CC3-484B-8EA1-AA265E1DB17A}" dt="2019-05-24T20:26:32.285" v="1284" actId="5793"/>
        <pc:sldMkLst>
          <pc:docMk/>
          <pc:sldMk cId="4031609461" sldId="280"/>
        </pc:sldMkLst>
        <pc:spChg chg="mod">
          <ac:chgData name="Cody Welu" userId="dd11e835665ee3ed" providerId="LiveId" clId="{F517A3B8-3CC3-484B-8EA1-AA265E1DB17A}" dt="2019-05-24T17:52:15.023" v="897" actId="20577"/>
          <ac:spMkLst>
            <pc:docMk/>
            <pc:sldMk cId="4031609461" sldId="280"/>
            <ac:spMk id="2" creationId="{CFA8409E-CB4C-5E49-BEED-847197507A30}"/>
          </ac:spMkLst>
        </pc:spChg>
        <pc:spChg chg="mod">
          <ac:chgData name="Cody Welu" userId="dd11e835665ee3ed" providerId="LiveId" clId="{F517A3B8-3CC3-484B-8EA1-AA265E1DB17A}" dt="2019-05-24T20:26:32.285" v="1284" actId="5793"/>
          <ac:spMkLst>
            <pc:docMk/>
            <pc:sldMk cId="4031609461" sldId="280"/>
            <ac:spMk id="3" creationId="{490034F4-90D9-4B49-8AF7-69AE0669E4B0}"/>
          </ac:spMkLst>
        </pc:spChg>
        <pc:spChg chg="mod">
          <ac:chgData name="Cody Welu" userId="dd11e835665ee3ed" providerId="LiveId" clId="{F517A3B8-3CC3-484B-8EA1-AA265E1DB17A}" dt="2019-05-24T17:52:06.315" v="881" actId="27636"/>
          <ac:spMkLst>
            <pc:docMk/>
            <pc:sldMk cId="4031609461" sldId="280"/>
            <ac:spMk id="5" creationId="{ABD8691C-74ED-6549-9654-F7BCBE00AAC9}"/>
          </ac:spMkLst>
        </pc:spChg>
      </pc:sldChg>
      <pc:sldChg chg="addSp delSp modSp add">
        <pc:chgData name="Cody Welu" userId="dd11e835665ee3ed" providerId="LiveId" clId="{F517A3B8-3CC3-484B-8EA1-AA265E1DB17A}" dt="2019-05-24T21:44:01.187" v="1573" actId="20577"/>
        <pc:sldMkLst>
          <pc:docMk/>
          <pc:sldMk cId="1447693701" sldId="281"/>
        </pc:sldMkLst>
        <pc:spChg chg="mod">
          <ac:chgData name="Cody Welu" userId="dd11e835665ee3ed" providerId="LiveId" clId="{F517A3B8-3CC3-484B-8EA1-AA265E1DB17A}" dt="2019-05-24T20:26:52.302" v="1300" actId="20577"/>
          <ac:spMkLst>
            <pc:docMk/>
            <pc:sldMk cId="1447693701" sldId="281"/>
            <ac:spMk id="2" creationId="{257EC9B5-84E7-4540-8918-46A870A2F088}"/>
          </ac:spMkLst>
        </pc:spChg>
        <pc:spChg chg="mod">
          <ac:chgData name="Cody Welu" userId="dd11e835665ee3ed" providerId="LiveId" clId="{F517A3B8-3CC3-484B-8EA1-AA265E1DB17A}" dt="2019-05-24T21:44:01.187" v="1573" actId="20577"/>
          <ac:spMkLst>
            <pc:docMk/>
            <pc:sldMk cId="1447693701" sldId="281"/>
            <ac:spMk id="3" creationId="{054932E2-3F2A-1242-80F4-3B1ED51BBA0D}"/>
          </ac:spMkLst>
        </pc:spChg>
        <pc:spChg chg="mod">
          <ac:chgData name="Cody Welu" userId="dd11e835665ee3ed" providerId="LiveId" clId="{F517A3B8-3CC3-484B-8EA1-AA265E1DB17A}" dt="2019-05-24T20:26:46.158" v="1286" actId="27636"/>
          <ac:spMkLst>
            <pc:docMk/>
            <pc:sldMk cId="1447693701" sldId="281"/>
            <ac:spMk id="5" creationId="{FB0B20B7-EEF5-8D47-BD0C-51D7D05961FE}"/>
          </ac:spMkLst>
        </pc:spChg>
        <pc:picChg chg="add del">
          <ac:chgData name="Cody Welu" userId="dd11e835665ee3ed" providerId="LiveId" clId="{F517A3B8-3CC3-484B-8EA1-AA265E1DB17A}" dt="2019-05-24T21:43:34.273" v="1529"/>
          <ac:picMkLst>
            <pc:docMk/>
            <pc:sldMk cId="1447693701" sldId="281"/>
            <ac:picMk id="6" creationId="{925907E2-29A9-184D-B4E3-B49F677D2AF4}"/>
          </ac:picMkLst>
        </pc:picChg>
      </pc:sldChg>
      <pc:sldChg chg="add ord">
        <pc:chgData name="Cody Welu" userId="dd11e835665ee3ed" providerId="LiveId" clId="{F517A3B8-3CC3-484B-8EA1-AA265E1DB17A}" dt="2019-05-30T19:26:10.836" v="1603"/>
        <pc:sldMkLst>
          <pc:docMk/>
          <pc:sldMk cId="4012085409" sldId="282"/>
        </pc:sldMkLst>
      </pc:sldChg>
      <pc:sldChg chg="modSp add">
        <pc:chgData name="Cody Welu" userId="dd11e835665ee3ed" providerId="LiveId" clId="{F517A3B8-3CC3-484B-8EA1-AA265E1DB17A}" dt="2019-05-24T21:44:37.359" v="1589" actId="20577"/>
        <pc:sldMkLst>
          <pc:docMk/>
          <pc:sldMk cId="666653675" sldId="283"/>
        </pc:sldMkLst>
        <pc:spChg chg="mod">
          <ac:chgData name="Cody Welu" userId="dd11e835665ee3ed" providerId="LiveId" clId="{F517A3B8-3CC3-484B-8EA1-AA265E1DB17A}" dt="2019-05-24T21:44:37.359" v="1589" actId="20577"/>
          <ac:spMkLst>
            <pc:docMk/>
            <pc:sldMk cId="666653675" sldId="283"/>
            <ac:spMk id="2" creationId="{37122685-7907-2447-B1FF-091E896F4E66}"/>
          </ac:spMkLst>
        </pc:spChg>
        <pc:spChg chg="mod">
          <ac:chgData name="Cody Welu" userId="dd11e835665ee3ed" providerId="LiveId" clId="{F517A3B8-3CC3-484B-8EA1-AA265E1DB17A}" dt="2019-05-24T21:44:14.455" v="1575" actId="27636"/>
          <ac:spMkLst>
            <pc:docMk/>
            <pc:sldMk cId="666653675" sldId="283"/>
            <ac:spMk id="5" creationId="{8C7D64A3-BCA5-0F42-87E2-AEBA3EC500FC}"/>
          </ac:spMkLst>
        </pc:spChg>
      </pc:sldChg>
      <pc:sldChg chg="modSp">
        <pc:chgData name="Cody Welu" userId="dd11e835665ee3ed" providerId="LiveId" clId="{F517A3B8-3CC3-484B-8EA1-AA265E1DB17A}" dt="2019-05-30T19:12:58.550" v="1594" actId="20577"/>
        <pc:sldMkLst>
          <pc:docMk/>
          <pc:sldMk cId="1214839664" sldId="284"/>
        </pc:sldMkLst>
        <pc:spChg chg="mod">
          <ac:chgData name="Cody Welu" userId="dd11e835665ee3ed" providerId="LiveId" clId="{F517A3B8-3CC3-484B-8EA1-AA265E1DB17A}" dt="2019-05-30T19:12:58.550" v="1594" actId="20577"/>
          <ac:spMkLst>
            <pc:docMk/>
            <pc:sldMk cId="1214839664" sldId="284"/>
            <ac:spMk id="3" creationId="{57850446-44F8-EF4D-AC29-DC18C0D2EF5F}"/>
          </ac:spMkLst>
        </pc:spChg>
      </pc:sldChg>
      <pc:sldChg chg="modSp">
        <pc:chgData name="Cody Welu" userId="dd11e835665ee3ed" providerId="LiveId" clId="{F517A3B8-3CC3-484B-8EA1-AA265E1DB17A}" dt="2019-05-30T19:32:46.131" v="1606" actId="20577"/>
        <pc:sldMkLst>
          <pc:docMk/>
          <pc:sldMk cId="134742983" sldId="285"/>
        </pc:sldMkLst>
        <pc:spChg chg="mod">
          <ac:chgData name="Cody Welu" userId="dd11e835665ee3ed" providerId="LiveId" clId="{F517A3B8-3CC3-484B-8EA1-AA265E1DB17A}" dt="2019-05-30T19:32:46.131" v="1606" actId="20577"/>
          <ac:spMkLst>
            <pc:docMk/>
            <pc:sldMk cId="134742983" sldId="285"/>
            <ac:spMk id="3" creationId="{5BA7E4C5-56FE-7B4F-BE9A-18D98D9D9794}"/>
          </ac:spMkLst>
        </pc:spChg>
      </pc:sldChg>
      <pc:sldChg chg="modSp">
        <pc:chgData name="Cody Welu" userId="dd11e835665ee3ed" providerId="LiveId" clId="{F517A3B8-3CC3-484B-8EA1-AA265E1DB17A}" dt="2019-05-30T21:03:26.577" v="1628"/>
        <pc:sldMkLst>
          <pc:docMk/>
          <pc:sldMk cId="840787803" sldId="297"/>
        </pc:sldMkLst>
        <pc:spChg chg="mod">
          <ac:chgData name="Cody Welu" userId="dd11e835665ee3ed" providerId="LiveId" clId="{F517A3B8-3CC3-484B-8EA1-AA265E1DB17A}" dt="2019-05-30T21:03:26.577" v="1628"/>
          <ac:spMkLst>
            <pc:docMk/>
            <pc:sldMk cId="840787803" sldId="297"/>
            <ac:spMk id="3" creationId="{F7DB6311-36A3-6247-A0C4-C4B537CC8DEB}"/>
          </ac:spMkLst>
        </pc:spChg>
      </pc:sldChg>
      <pc:sldChg chg="modSp add">
        <pc:chgData name="Cody Welu" userId="dd11e835665ee3ed" providerId="LiveId" clId="{F517A3B8-3CC3-484B-8EA1-AA265E1DB17A}" dt="2019-05-30T19:13:01.591" v="1595" actId="20577"/>
        <pc:sldMkLst>
          <pc:docMk/>
          <pc:sldMk cId="3227091612" sldId="318"/>
        </pc:sldMkLst>
        <pc:spChg chg="mod">
          <ac:chgData name="Cody Welu" userId="dd11e835665ee3ed" providerId="LiveId" clId="{F517A3B8-3CC3-484B-8EA1-AA265E1DB17A}" dt="2019-05-30T19:13:01.591" v="1595" actId="20577"/>
          <ac:spMkLst>
            <pc:docMk/>
            <pc:sldMk cId="3227091612" sldId="318"/>
            <ac:spMk id="3" creationId="{57850446-44F8-EF4D-AC29-DC18C0D2EF5F}"/>
          </ac:spMkLst>
        </pc:spChg>
      </pc:sldChg>
      <pc:sldChg chg="add">
        <pc:chgData name="Cody Welu" userId="dd11e835665ee3ed" providerId="LiveId" clId="{F517A3B8-3CC3-484B-8EA1-AA265E1DB17A}" dt="2019-05-30T19:12:50.745" v="1591"/>
        <pc:sldMkLst>
          <pc:docMk/>
          <pc:sldMk cId="607570770" sldId="319"/>
        </pc:sldMkLst>
      </pc:sldChg>
      <pc:sldChg chg="modSp add">
        <pc:chgData name="Cody Welu" userId="dd11e835665ee3ed" providerId="LiveId" clId="{F517A3B8-3CC3-484B-8EA1-AA265E1DB17A}" dt="2019-05-30T19:26:06.537" v="1602" actId="20577"/>
        <pc:sldMkLst>
          <pc:docMk/>
          <pc:sldMk cId="1367931445" sldId="320"/>
        </pc:sldMkLst>
        <pc:spChg chg="mod">
          <ac:chgData name="Cody Welu" userId="dd11e835665ee3ed" providerId="LiveId" clId="{F517A3B8-3CC3-484B-8EA1-AA265E1DB17A}" dt="2019-05-30T19:26:06.537" v="1602" actId="20577"/>
          <ac:spMkLst>
            <pc:docMk/>
            <pc:sldMk cId="1367931445" sldId="320"/>
            <ac:spMk id="3" creationId="{054932E2-3F2A-1242-80F4-3B1ED51BBA0D}"/>
          </ac:spMkLst>
        </pc:spChg>
      </pc:sldChg>
      <pc:sldChg chg="modSp add">
        <pc:chgData name="Cody Welu" userId="dd11e835665ee3ed" providerId="LiveId" clId="{F517A3B8-3CC3-484B-8EA1-AA265E1DB17A}" dt="2019-05-30T19:26:14.265" v="1604" actId="20577"/>
        <pc:sldMkLst>
          <pc:docMk/>
          <pc:sldMk cId="2372473893" sldId="321"/>
        </pc:sldMkLst>
        <pc:spChg chg="mod">
          <ac:chgData name="Cody Welu" userId="dd11e835665ee3ed" providerId="LiveId" clId="{F517A3B8-3CC3-484B-8EA1-AA265E1DB17A}" dt="2019-05-30T19:26:14.265" v="1604" actId="20577"/>
          <ac:spMkLst>
            <pc:docMk/>
            <pc:sldMk cId="2372473893" sldId="321"/>
            <ac:spMk id="3" creationId="{054932E2-3F2A-1242-80F4-3B1ED51BBA0D}"/>
          </ac:spMkLst>
        </pc:spChg>
      </pc:sldChg>
      <pc:sldChg chg="add">
        <pc:chgData name="Cody Welu" userId="dd11e835665ee3ed" providerId="LiveId" clId="{F517A3B8-3CC3-484B-8EA1-AA265E1DB17A}" dt="2019-05-30T19:32:41.240" v="1605"/>
        <pc:sldMkLst>
          <pc:docMk/>
          <pc:sldMk cId="3569382452" sldId="322"/>
        </pc:sldMkLst>
      </pc:sldChg>
      <pc:sldChg chg="modSp add">
        <pc:chgData name="Cody Welu" userId="dd11e835665ee3ed" providerId="LiveId" clId="{F517A3B8-3CC3-484B-8EA1-AA265E1DB17A}" dt="2019-05-30T19:53:11.637" v="1611"/>
        <pc:sldMkLst>
          <pc:docMk/>
          <pc:sldMk cId="702706966" sldId="325"/>
        </pc:sldMkLst>
        <pc:spChg chg="mod">
          <ac:chgData name="Cody Welu" userId="dd11e835665ee3ed" providerId="LiveId" clId="{F517A3B8-3CC3-484B-8EA1-AA265E1DB17A}" dt="2019-05-30T19:53:11.637" v="1611"/>
          <ac:spMkLst>
            <pc:docMk/>
            <pc:sldMk cId="702706966" sldId="325"/>
            <ac:spMk id="3" creationId="{05EF085B-228D-BF4E-BE8D-B133DC59EC91}"/>
          </ac:spMkLst>
        </pc:spChg>
      </pc:sldChg>
      <pc:sldChg chg="modSp add">
        <pc:chgData name="Cody Welu" userId="dd11e835665ee3ed" providerId="LiveId" clId="{F517A3B8-3CC3-484B-8EA1-AA265E1DB17A}" dt="2019-05-30T20:14:02.883" v="1626" actId="20577"/>
        <pc:sldMkLst>
          <pc:docMk/>
          <pc:sldMk cId="954613112" sldId="326"/>
        </pc:sldMkLst>
        <pc:spChg chg="mod">
          <ac:chgData name="Cody Welu" userId="dd11e835665ee3ed" providerId="LiveId" clId="{F517A3B8-3CC3-484B-8EA1-AA265E1DB17A}" dt="2019-05-30T20:14:02.883" v="1626" actId="20577"/>
          <ac:spMkLst>
            <pc:docMk/>
            <pc:sldMk cId="954613112" sldId="326"/>
            <ac:spMk id="3" creationId="{05EF085B-228D-BF4E-BE8D-B133DC59EC91}"/>
          </ac:spMkLst>
        </pc:spChg>
      </pc:sldChg>
      <pc:sldChg chg="add">
        <pc:chgData name="Cody Welu" userId="dd11e835665ee3ed" providerId="LiveId" clId="{F517A3B8-3CC3-484B-8EA1-AA265E1DB17A}" dt="2019-05-30T21:03:19.694" v="1627"/>
        <pc:sldMkLst>
          <pc:docMk/>
          <pc:sldMk cId="505569628" sldId="327"/>
        </pc:sldMkLst>
      </pc:sldChg>
    </pc:docChg>
  </pc:docChgLst>
  <pc:docChgLst>
    <pc:chgData name="Cody Welu" userId="dd11e835665ee3ed" providerId="LiveId" clId="{3F9D4A6F-C828-9243-BA42-7C6A88F0D2FD}"/>
    <pc:docChg chg="undo redo custSel mod addSld delSld modSld sldOrd">
      <pc:chgData name="Cody Welu" userId="dd11e835665ee3ed" providerId="LiveId" clId="{3F9D4A6F-C828-9243-BA42-7C6A88F0D2FD}" dt="2019-05-27T20:16:17.974" v="6502" actId="20577"/>
      <pc:docMkLst>
        <pc:docMk/>
      </pc:docMkLst>
      <pc:sldChg chg="modSp">
        <pc:chgData name="Cody Welu" userId="dd11e835665ee3ed" providerId="LiveId" clId="{3F9D4A6F-C828-9243-BA42-7C6A88F0D2FD}" dt="2019-05-27T19:33:26.647" v="5796" actId="404"/>
        <pc:sldMkLst>
          <pc:docMk/>
          <pc:sldMk cId="1219898877" sldId="256"/>
        </pc:sldMkLst>
        <pc:spChg chg="mod">
          <ac:chgData name="Cody Welu" userId="dd11e835665ee3ed" providerId="LiveId" clId="{3F9D4A6F-C828-9243-BA42-7C6A88F0D2FD}" dt="2019-05-27T19:33:26.647" v="5796" actId="404"/>
          <ac:spMkLst>
            <pc:docMk/>
            <pc:sldMk cId="1219898877" sldId="256"/>
            <ac:spMk id="2" creationId="{00000000-0000-0000-0000-000000000000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1449433171" sldId="260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1449433171" sldId="260"/>
            <ac:spMk id="4" creationId="{2D51D192-A86B-304B-BFF6-B338D478082D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1107454167" sldId="261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1107454167" sldId="261"/>
            <ac:spMk id="4" creationId="{D678704F-1BC4-C048-9BB5-6E9A8CA06522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3758048013" sldId="262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3758048013" sldId="262"/>
            <ac:spMk id="4" creationId="{CF00C88B-D839-5D40-827B-A6124F118935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2433344670" sldId="263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2433344670" sldId="263"/>
            <ac:spMk id="4" creationId="{FE0FDD3A-46E9-5C4F-AF34-D3BA4AA5A5D4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1282407756" sldId="264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1282407756" sldId="264"/>
            <ac:spMk id="4" creationId="{415118E7-FE78-B343-A2AB-78C01E4567A0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4077328463" sldId="265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4077328463" sldId="265"/>
            <ac:spMk id="4" creationId="{1100396F-FAF1-FD4E-9D16-2414CE18CE4C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1281410239" sldId="266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1281410239" sldId="266"/>
            <ac:spMk id="4" creationId="{415118E7-FE78-B343-A2AB-78C01E4567A0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445439950" sldId="267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445439950" sldId="267"/>
            <ac:spMk id="4" creationId="{1100396F-FAF1-FD4E-9D16-2414CE18CE4C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2431123332" sldId="269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2431123332" sldId="269"/>
            <ac:spMk id="4" creationId="{1100396F-FAF1-FD4E-9D16-2414CE18CE4C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2812716018" sldId="270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2812716018" sldId="270"/>
            <ac:spMk id="4" creationId="{1100396F-FAF1-FD4E-9D16-2414CE18CE4C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2504651927" sldId="271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2504651927" sldId="271"/>
            <ac:spMk id="4" creationId="{74C9EACB-3DD4-254C-9B9F-A7C21C6356D4}"/>
          </ac:spMkLst>
        </pc:spChg>
      </pc:sldChg>
      <pc:sldChg chg="delSp modSp">
        <pc:chgData name="Cody Welu" userId="dd11e835665ee3ed" providerId="LiveId" clId="{3F9D4A6F-C828-9243-BA42-7C6A88F0D2FD}" dt="2019-05-27T14:42:46.335" v="115" actId="20577"/>
        <pc:sldMkLst>
          <pc:docMk/>
          <pc:sldMk cId="2519199905" sldId="272"/>
        </pc:sldMkLst>
        <pc:spChg chg="mod">
          <ac:chgData name="Cody Welu" userId="dd11e835665ee3ed" providerId="LiveId" clId="{3F9D4A6F-C828-9243-BA42-7C6A88F0D2FD}" dt="2019-05-27T14:42:46.335" v="115" actId="20577"/>
          <ac:spMkLst>
            <pc:docMk/>
            <pc:sldMk cId="2519199905" sldId="272"/>
            <ac:spMk id="3" creationId="{57850446-44F8-EF4D-AC29-DC18C0D2EF5F}"/>
          </ac:spMkLst>
        </pc:spChg>
        <pc:spChg chg="del">
          <ac:chgData name="Cody Welu" userId="dd11e835665ee3ed" providerId="LiveId" clId="{3F9D4A6F-C828-9243-BA42-7C6A88F0D2FD}" dt="2019-05-27T14:37:16.283" v="1"/>
          <ac:spMkLst>
            <pc:docMk/>
            <pc:sldMk cId="2519199905" sldId="272"/>
            <ac:spMk id="4" creationId="{835E7691-61FA-CA41-8C97-C223ED4914DC}"/>
          </ac:spMkLst>
        </pc:spChg>
      </pc:sldChg>
      <pc:sldChg chg="delSp modSp ord">
        <pc:chgData name="Cody Welu" userId="dd11e835665ee3ed" providerId="LiveId" clId="{3F9D4A6F-C828-9243-BA42-7C6A88F0D2FD}" dt="2019-05-27T14:59:42.582" v="531" actId="20577"/>
        <pc:sldMkLst>
          <pc:docMk/>
          <pc:sldMk cId="2037978031" sldId="273"/>
        </pc:sldMkLst>
        <pc:spChg chg="mod">
          <ac:chgData name="Cody Welu" userId="dd11e835665ee3ed" providerId="LiveId" clId="{3F9D4A6F-C828-9243-BA42-7C6A88F0D2FD}" dt="2019-05-27T14:59:42.582" v="531" actId="20577"/>
          <ac:spMkLst>
            <pc:docMk/>
            <pc:sldMk cId="2037978031" sldId="273"/>
            <ac:spMk id="3" creationId="{5B67849B-9120-0941-9362-115EC487C98C}"/>
          </ac:spMkLst>
        </pc:spChg>
        <pc:spChg chg="del">
          <ac:chgData name="Cody Welu" userId="dd11e835665ee3ed" providerId="LiveId" clId="{3F9D4A6F-C828-9243-BA42-7C6A88F0D2FD}" dt="2019-05-27T14:37:16.283" v="1"/>
          <ac:spMkLst>
            <pc:docMk/>
            <pc:sldMk cId="2037978031" sldId="273"/>
            <ac:spMk id="4" creationId="{E5A72364-F409-D74D-B073-512437BEE002}"/>
          </ac:spMkLst>
        </pc:spChg>
      </pc:sldChg>
      <pc:sldChg chg="delSp modSp">
        <pc:chgData name="Cody Welu" userId="dd11e835665ee3ed" providerId="LiveId" clId="{3F9D4A6F-C828-9243-BA42-7C6A88F0D2FD}" dt="2019-05-27T16:15:03.927" v="2175" actId="20577"/>
        <pc:sldMkLst>
          <pc:docMk/>
          <pc:sldMk cId="2531042143" sldId="274"/>
        </pc:sldMkLst>
        <pc:spChg chg="mod">
          <ac:chgData name="Cody Welu" userId="dd11e835665ee3ed" providerId="LiveId" clId="{3F9D4A6F-C828-9243-BA42-7C6A88F0D2FD}" dt="2019-05-27T16:15:03.927" v="2175" actId="20577"/>
          <ac:spMkLst>
            <pc:docMk/>
            <pc:sldMk cId="2531042143" sldId="274"/>
            <ac:spMk id="3" creationId="{44B02473-1C32-2C4C-8CAB-A1A86D82651A}"/>
          </ac:spMkLst>
        </pc:spChg>
        <pc:spChg chg="del">
          <ac:chgData name="Cody Welu" userId="dd11e835665ee3ed" providerId="LiveId" clId="{3F9D4A6F-C828-9243-BA42-7C6A88F0D2FD}" dt="2019-05-27T14:37:16.283" v="1"/>
          <ac:spMkLst>
            <pc:docMk/>
            <pc:sldMk cId="2531042143" sldId="274"/>
            <ac:spMk id="4" creationId="{16CF75FD-1590-7246-BC8C-C092030BE6C3}"/>
          </ac:spMkLst>
        </pc:spChg>
      </pc:sldChg>
      <pc:sldChg chg="delSp modSp">
        <pc:chgData name="Cody Welu" userId="dd11e835665ee3ed" providerId="LiveId" clId="{3F9D4A6F-C828-9243-BA42-7C6A88F0D2FD}" dt="2019-05-27T16:06:46.784" v="1700" actId="20577"/>
        <pc:sldMkLst>
          <pc:docMk/>
          <pc:sldMk cId="79906476" sldId="275"/>
        </pc:sldMkLst>
        <pc:spChg chg="mod">
          <ac:chgData name="Cody Welu" userId="dd11e835665ee3ed" providerId="LiveId" clId="{3F9D4A6F-C828-9243-BA42-7C6A88F0D2FD}" dt="2019-05-27T16:06:46.784" v="1700" actId="20577"/>
          <ac:spMkLst>
            <pc:docMk/>
            <pc:sldMk cId="79906476" sldId="275"/>
            <ac:spMk id="3" creationId="{EEAEB11C-7D7C-5349-BCEC-21AF43C965DF}"/>
          </ac:spMkLst>
        </pc:spChg>
        <pc:spChg chg="del">
          <ac:chgData name="Cody Welu" userId="dd11e835665ee3ed" providerId="LiveId" clId="{3F9D4A6F-C828-9243-BA42-7C6A88F0D2FD}" dt="2019-05-27T14:37:16.283" v="1"/>
          <ac:spMkLst>
            <pc:docMk/>
            <pc:sldMk cId="79906476" sldId="275"/>
            <ac:spMk id="4" creationId="{2F1115ED-7668-9046-AB58-77CFCFE9F7CB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2714658180" sldId="276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2714658180" sldId="276"/>
            <ac:spMk id="4" creationId="{5AD96C18-8E26-B743-892F-31B7148A8498}"/>
          </ac:spMkLst>
        </pc:spChg>
      </pc:sldChg>
      <pc:sldChg chg="addSp delSp modSp add">
        <pc:chgData name="Cody Welu" userId="dd11e835665ee3ed" providerId="LiveId" clId="{3F9D4A6F-C828-9243-BA42-7C6A88F0D2FD}" dt="2019-05-27T20:08:33.398" v="5983"/>
        <pc:sldMkLst>
          <pc:docMk/>
          <pc:sldMk cId="1541379442" sldId="277"/>
        </pc:sldMkLst>
        <pc:spChg chg="mod">
          <ac:chgData name="Cody Welu" userId="dd11e835665ee3ed" providerId="LiveId" clId="{3F9D4A6F-C828-9243-BA42-7C6A88F0D2FD}" dt="2019-05-27T20:04:55.648" v="5944" actId="33524"/>
          <ac:spMkLst>
            <pc:docMk/>
            <pc:sldMk cId="1541379442" sldId="277"/>
            <ac:spMk id="3" creationId="{803F3EA5-E24B-B340-ADEC-34044DB4CCF1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1541379442" sldId="277"/>
            <ac:spMk id="4" creationId="{495949F6-9A14-7742-9E49-62646A75A0D9}"/>
          </ac:spMkLst>
        </pc:spChg>
        <pc:picChg chg="add mod">
          <ac:chgData name="Cody Welu" userId="dd11e835665ee3ed" providerId="LiveId" clId="{3F9D4A6F-C828-9243-BA42-7C6A88F0D2FD}" dt="2019-05-27T20:04:47.495" v="5943" actId="1076"/>
          <ac:picMkLst>
            <pc:docMk/>
            <pc:sldMk cId="1541379442" sldId="277"/>
            <ac:picMk id="6" creationId="{087D0767-66C5-A44D-BEF0-569B2B5FE382}"/>
          </ac:picMkLst>
        </pc:picChg>
      </pc:sldChg>
      <pc:sldChg chg="delSp modSp ord">
        <pc:chgData name="Cody Welu" userId="dd11e835665ee3ed" providerId="LiveId" clId="{3F9D4A6F-C828-9243-BA42-7C6A88F0D2FD}" dt="2019-05-27T15:04:49.567" v="767" actId="20577"/>
        <pc:sldMkLst>
          <pc:docMk/>
          <pc:sldMk cId="4166700831" sldId="278"/>
        </pc:sldMkLst>
        <pc:spChg chg="mod">
          <ac:chgData name="Cody Welu" userId="dd11e835665ee3ed" providerId="LiveId" clId="{3F9D4A6F-C828-9243-BA42-7C6A88F0D2FD}" dt="2019-05-27T15:04:49.567" v="767" actId="20577"/>
          <ac:spMkLst>
            <pc:docMk/>
            <pc:sldMk cId="4166700831" sldId="278"/>
            <ac:spMk id="3" creationId="{44B02473-1C32-2C4C-8CAB-A1A86D82651A}"/>
          </ac:spMkLst>
        </pc:spChg>
        <pc:spChg chg="del">
          <ac:chgData name="Cody Welu" userId="dd11e835665ee3ed" providerId="LiveId" clId="{3F9D4A6F-C828-9243-BA42-7C6A88F0D2FD}" dt="2019-05-27T14:37:16.283" v="1"/>
          <ac:spMkLst>
            <pc:docMk/>
            <pc:sldMk cId="4166700831" sldId="278"/>
            <ac:spMk id="4" creationId="{16CF75FD-1590-7246-BC8C-C092030BE6C3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953104988" sldId="279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953104988" sldId="279"/>
            <ac:spMk id="4" creationId="{DCD73972-2EFF-4346-98CA-AD53811901E0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4031609461" sldId="280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4031609461" sldId="280"/>
            <ac:spMk id="4" creationId="{C835769A-7164-9E40-AD4B-D2FFCED38DFE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1447693701" sldId="281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1447693701" sldId="281"/>
            <ac:spMk id="4" creationId="{1C78665E-7A36-E84A-95A8-D856D2A0F8EC}"/>
          </ac:spMkLst>
        </pc:spChg>
      </pc:sldChg>
      <pc:sldChg chg="delSp">
        <pc:chgData name="Cody Welu" userId="dd11e835665ee3ed" providerId="LiveId" clId="{3F9D4A6F-C828-9243-BA42-7C6A88F0D2FD}" dt="2019-05-27T14:37:16.283" v="1"/>
        <pc:sldMkLst>
          <pc:docMk/>
          <pc:sldMk cId="4012085409" sldId="282"/>
        </pc:sldMkLst>
        <pc:spChg chg="del">
          <ac:chgData name="Cody Welu" userId="dd11e835665ee3ed" providerId="LiveId" clId="{3F9D4A6F-C828-9243-BA42-7C6A88F0D2FD}" dt="2019-05-27T14:37:16.283" v="1"/>
          <ac:spMkLst>
            <pc:docMk/>
            <pc:sldMk cId="4012085409" sldId="282"/>
            <ac:spMk id="4" creationId="{1C78665E-7A36-E84A-95A8-D856D2A0F8EC}"/>
          </ac:spMkLst>
        </pc:spChg>
      </pc:sldChg>
      <pc:sldChg chg="delSp modSp">
        <pc:chgData name="Cody Welu" userId="dd11e835665ee3ed" providerId="LiveId" clId="{3F9D4A6F-C828-9243-BA42-7C6A88F0D2FD}" dt="2019-05-27T15:02:24.831" v="740" actId="14"/>
        <pc:sldMkLst>
          <pc:docMk/>
          <pc:sldMk cId="666653675" sldId="283"/>
        </pc:sldMkLst>
        <pc:spChg chg="mod">
          <ac:chgData name="Cody Welu" userId="dd11e835665ee3ed" providerId="LiveId" clId="{3F9D4A6F-C828-9243-BA42-7C6A88F0D2FD}" dt="2019-05-27T15:02:24.831" v="740" actId="14"/>
          <ac:spMkLst>
            <pc:docMk/>
            <pc:sldMk cId="666653675" sldId="283"/>
            <ac:spMk id="3" creationId="{5BA7E4C5-56FE-7B4F-BE9A-18D98D9D9794}"/>
          </ac:spMkLst>
        </pc:spChg>
        <pc:spChg chg="del">
          <ac:chgData name="Cody Welu" userId="dd11e835665ee3ed" providerId="LiveId" clId="{3F9D4A6F-C828-9243-BA42-7C6A88F0D2FD}" dt="2019-05-27T14:37:16.283" v="1"/>
          <ac:spMkLst>
            <pc:docMk/>
            <pc:sldMk cId="666653675" sldId="283"/>
            <ac:spMk id="4" creationId="{845392D9-A6C2-B143-AA13-B16707D3CFE5}"/>
          </ac:spMkLst>
        </pc:spChg>
      </pc:sldChg>
      <pc:sldChg chg="modSp add">
        <pc:chgData name="Cody Welu" userId="dd11e835665ee3ed" providerId="LiveId" clId="{3F9D4A6F-C828-9243-BA42-7C6A88F0D2FD}" dt="2019-05-27T14:42:27.932" v="106" actId="20577"/>
        <pc:sldMkLst>
          <pc:docMk/>
          <pc:sldMk cId="1214839664" sldId="284"/>
        </pc:sldMkLst>
        <pc:spChg chg="mod">
          <ac:chgData name="Cody Welu" userId="dd11e835665ee3ed" providerId="LiveId" clId="{3F9D4A6F-C828-9243-BA42-7C6A88F0D2FD}" dt="2019-05-27T14:42:19.727" v="98" actId="20577"/>
          <ac:spMkLst>
            <pc:docMk/>
            <pc:sldMk cId="1214839664" sldId="284"/>
            <ac:spMk id="2" creationId="{42CFE6FB-0BEF-3549-A4F7-01828DF712A4}"/>
          </ac:spMkLst>
        </pc:spChg>
        <pc:spChg chg="mod">
          <ac:chgData name="Cody Welu" userId="dd11e835665ee3ed" providerId="LiveId" clId="{3F9D4A6F-C828-9243-BA42-7C6A88F0D2FD}" dt="2019-05-27T14:42:27.932" v="106" actId="20577"/>
          <ac:spMkLst>
            <pc:docMk/>
            <pc:sldMk cId="1214839664" sldId="284"/>
            <ac:spMk id="3" creationId="{57850446-44F8-EF4D-AC29-DC18C0D2EF5F}"/>
          </ac:spMkLst>
        </pc:spChg>
      </pc:sldChg>
      <pc:sldChg chg="modSp add">
        <pc:chgData name="Cody Welu" userId="dd11e835665ee3ed" providerId="LiveId" clId="{3F9D4A6F-C828-9243-BA42-7C6A88F0D2FD}" dt="2019-05-27T15:02:17.174" v="738" actId="14100"/>
        <pc:sldMkLst>
          <pc:docMk/>
          <pc:sldMk cId="134742983" sldId="285"/>
        </pc:sldMkLst>
        <pc:spChg chg="mod">
          <ac:chgData name="Cody Welu" userId="dd11e835665ee3ed" providerId="LiveId" clId="{3F9D4A6F-C828-9243-BA42-7C6A88F0D2FD}" dt="2019-05-27T14:56:52.226" v="380" actId="20577"/>
          <ac:spMkLst>
            <pc:docMk/>
            <pc:sldMk cId="134742983" sldId="285"/>
            <ac:spMk id="2" creationId="{37122685-7907-2447-B1FF-091E896F4E66}"/>
          </ac:spMkLst>
        </pc:spChg>
        <pc:spChg chg="mod">
          <ac:chgData name="Cody Welu" userId="dd11e835665ee3ed" providerId="LiveId" clId="{3F9D4A6F-C828-9243-BA42-7C6A88F0D2FD}" dt="2019-05-27T15:02:17.174" v="738" actId="14100"/>
          <ac:spMkLst>
            <pc:docMk/>
            <pc:sldMk cId="134742983" sldId="285"/>
            <ac:spMk id="3" creationId="{5BA7E4C5-56FE-7B4F-BE9A-18D98D9D9794}"/>
          </ac:spMkLst>
        </pc:spChg>
      </pc:sldChg>
      <pc:sldChg chg="modSp add">
        <pc:chgData name="Cody Welu" userId="dd11e835665ee3ed" providerId="LiveId" clId="{3F9D4A6F-C828-9243-BA42-7C6A88F0D2FD}" dt="2019-05-27T15:46:45.944" v="1480" actId="20577"/>
        <pc:sldMkLst>
          <pc:docMk/>
          <pc:sldMk cId="2605982486" sldId="286"/>
        </pc:sldMkLst>
        <pc:spChg chg="mod">
          <ac:chgData name="Cody Welu" userId="dd11e835665ee3ed" providerId="LiveId" clId="{3F9D4A6F-C828-9243-BA42-7C6A88F0D2FD}" dt="2019-05-27T15:04:59.699" v="781" actId="20577"/>
          <ac:spMkLst>
            <pc:docMk/>
            <pc:sldMk cId="2605982486" sldId="286"/>
            <ac:spMk id="2" creationId="{B1CB6103-11C3-9741-8390-9AB7904B84DA}"/>
          </ac:spMkLst>
        </pc:spChg>
        <pc:spChg chg="mod">
          <ac:chgData name="Cody Welu" userId="dd11e835665ee3ed" providerId="LiveId" clId="{3F9D4A6F-C828-9243-BA42-7C6A88F0D2FD}" dt="2019-05-27T15:46:45.944" v="1480" actId="20577"/>
          <ac:spMkLst>
            <pc:docMk/>
            <pc:sldMk cId="2605982486" sldId="286"/>
            <ac:spMk id="3" creationId="{EC1E6B9B-2FA2-6B47-B773-FDFB0B31E7D5}"/>
          </ac:spMkLst>
        </pc:spChg>
        <pc:spChg chg="mod">
          <ac:chgData name="Cody Welu" userId="dd11e835665ee3ed" providerId="LiveId" clId="{3F9D4A6F-C828-9243-BA42-7C6A88F0D2FD}" dt="2019-05-27T15:04:53.157" v="769" actId="27636"/>
          <ac:spMkLst>
            <pc:docMk/>
            <pc:sldMk cId="2605982486" sldId="286"/>
            <ac:spMk id="4" creationId="{DA61B0DA-439C-004F-893B-4DB42252E05A}"/>
          </ac:spMkLst>
        </pc:spChg>
      </pc:sldChg>
      <pc:sldChg chg="modSp add">
        <pc:chgData name="Cody Welu" userId="dd11e835665ee3ed" providerId="LiveId" clId="{3F9D4A6F-C828-9243-BA42-7C6A88F0D2FD}" dt="2019-05-27T15:48:43.269" v="1626" actId="20577"/>
        <pc:sldMkLst>
          <pc:docMk/>
          <pc:sldMk cId="963682139" sldId="287"/>
        </pc:sldMkLst>
        <pc:spChg chg="mod">
          <ac:chgData name="Cody Welu" userId="dd11e835665ee3ed" providerId="LiveId" clId="{3F9D4A6F-C828-9243-BA42-7C6A88F0D2FD}" dt="2019-05-27T15:45:58.323" v="1356" actId="20577"/>
          <ac:spMkLst>
            <pc:docMk/>
            <pc:sldMk cId="963682139" sldId="287"/>
            <ac:spMk id="2" creationId="{4143463B-982B-4340-B56B-CBF4089D943B}"/>
          </ac:spMkLst>
        </pc:spChg>
        <pc:spChg chg="mod">
          <ac:chgData name="Cody Welu" userId="dd11e835665ee3ed" providerId="LiveId" clId="{3F9D4A6F-C828-9243-BA42-7C6A88F0D2FD}" dt="2019-05-27T15:48:43.269" v="1626" actId="20577"/>
          <ac:spMkLst>
            <pc:docMk/>
            <pc:sldMk cId="963682139" sldId="287"/>
            <ac:spMk id="3" creationId="{7FD7EA45-46B2-5246-B805-7565C01DF3E3}"/>
          </ac:spMkLst>
        </pc:spChg>
        <pc:spChg chg="mod">
          <ac:chgData name="Cody Welu" userId="dd11e835665ee3ed" providerId="LiveId" clId="{3F9D4A6F-C828-9243-BA42-7C6A88F0D2FD}" dt="2019-05-27T15:45:55.623" v="1340" actId="27636"/>
          <ac:spMkLst>
            <pc:docMk/>
            <pc:sldMk cId="963682139" sldId="287"/>
            <ac:spMk id="4" creationId="{8B7E67F6-6306-9E42-B9EF-F3695C2CAFF3}"/>
          </ac:spMkLst>
        </pc:spChg>
      </pc:sldChg>
      <pc:sldChg chg="addSp modSp add ord">
        <pc:chgData name="Cody Welu" userId="dd11e835665ee3ed" providerId="LiveId" clId="{3F9D4A6F-C828-9243-BA42-7C6A88F0D2FD}" dt="2019-05-27T17:13:49.921" v="4548"/>
        <pc:sldMkLst>
          <pc:docMk/>
          <pc:sldMk cId="1789143468" sldId="288"/>
        </pc:sldMkLst>
        <pc:spChg chg="mod">
          <ac:chgData name="Cody Welu" userId="dd11e835665ee3ed" providerId="LiveId" clId="{3F9D4A6F-C828-9243-BA42-7C6A88F0D2FD}" dt="2019-05-27T16:14:01.667" v="2119" actId="20577"/>
          <ac:spMkLst>
            <pc:docMk/>
            <pc:sldMk cId="1789143468" sldId="288"/>
            <ac:spMk id="2" creationId="{9D5B3771-57AB-E74E-8A9D-C023274D9D94}"/>
          </ac:spMkLst>
        </pc:spChg>
        <pc:spChg chg="mod">
          <ac:chgData name="Cody Welu" userId="dd11e835665ee3ed" providerId="LiveId" clId="{3F9D4A6F-C828-9243-BA42-7C6A88F0D2FD}" dt="2019-05-27T16:15:56.668" v="2225" actId="20577"/>
          <ac:spMkLst>
            <pc:docMk/>
            <pc:sldMk cId="1789143468" sldId="288"/>
            <ac:spMk id="3" creationId="{AC70F8EA-42FF-014F-981A-CA9C83CD23A6}"/>
          </ac:spMkLst>
        </pc:spChg>
        <pc:spChg chg="mod">
          <ac:chgData name="Cody Welu" userId="dd11e835665ee3ed" providerId="LiveId" clId="{3F9D4A6F-C828-9243-BA42-7C6A88F0D2FD}" dt="2019-05-27T16:07:22.245" v="1702" actId="27636"/>
          <ac:spMkLst>
            <pc:docMk/>
            <pc:sldMk cId="1789143468" sldId="288"/>
            <ac:spMk id="4" creationId="{D5869CA1-4D13-F942-B5ED-4250AB84B564}"/>
          </ac:spMkLst>
        </pc:spChg>
        <pc:picChg chg="add mod">
          <ac:chgData name="Cody Welu" userId="dd11e835665ee3ed" providerId="LiveId" clId="{3F9D4A6F-C828-9243-BA42-7C6A88F0D2FD}" dt="2019-05-27T16:14:27.726" v="2127" actId="1076"/>
          <ac:picMkLst>
            <pc:docMk/>
            <pc:sldMk cId="1789143468" sldId="288"/>
            <ac:picMk id="5" creationId="{A98D80FF-D295-BC42-8700-6A882ADBBBAF}"/>
          </ac:picMkLst>
        </pc:picChg>
      </pc:sldChg>
      <pc:sldChg chg="addSp modSp add mod setBg">
        <pc:chgData name="Cody Welu" userId="dd11e835665ee3ed" providerId="LiveId" clId="{3F9D4A6F-C828-9243-BA42-7C6A88F0D2FD}" dt="2019-05-27T17:13:41.710" v="4546" actId="20577"/>
        <pc:sldMkLst>
          <pc:docMk/>
          <pc:sldMk cId="1732266009" sldId="289"/>
        </pc:sldMkLst>
        <pc:spChg chg="mod">
          <ac:chgData name="Cody Welu" userId="dd11e835665ee3ed" providerId="LiveId" clId="{3F9D4A6F-C828-9243-BA42-7C6A88F0D2FD}" dt="2019-05-27T16:19:58.589" v="2614" actId="26606"/>
          <ac:spMkLst>
            <pc:docMk/>
            <pc:sldMk cId="1732266009" sldId="289"/>
            <ac:spMk id="2" creationId="{D4AE977B-922A-6147-8811-75AA77F8B9D0}"/>
          </ac:spMkLst>
        </pc:spChg>
        <pc:spChg chg="mod">
          <ac:chgData name="Cody Welu" userId="dd11e835665ee3ed" providerId="LiveId" clId="{3F9D4A6F-C828-9243-BA42-7C6A88F0D2FD}" dt="2019-05-27T17:13:41.710" v="4546" actId="20577"/>
          <ac:spMkLst>
            <pc:docMk/>
            <pc:sldMk cId="1732266009" sldId="289"/>
            <ac:spMk id="3" creationId="{D755C20D-0390-BA48-8C57-A0B604AE02CE}"/>
          </ac:spMkLst>
        </pc:spChg>
        <pc:spChg chg="mod ord">
          <ac:chgData name="Cody Welu" userId="dd11e835665ee3ed" providerId="LiveId" clId="{3F9D4A6F-C828-9243-BA42-7C6A88F0D2FD}" dt="2019-05-27T16:19:58.589" v="2614" actId="26606"/>
          <ac:spMkLst>
            <pc:docMk/>
            <pc:sldMk cId="1732266009" sldId="289"/>
            <ac:spMk id="4" creationId="{3C91E934-DF7D-0648-B9F7-D93D6A68E09C}"/>
          </ac:spMkLst>
        </pc:spChg>
        <pc:picChg chg="add mod">
          <ac:chgData name="Cody Welu" userId="dd11e835665ee3ed" providerId="LiveId" clId="{3F9D4A6F-C828-9243-BA42-7C6A88F0D2FD}" dt="2019-05-27T16:19:58.589" v="2614" actId="26606"/>
          <ac:picMkLst>
            <pc:docMk/>
            <pc:sldMk cId="1732266009" sldId="289"/>
            <ac:picMk id="5" creationId="{3343FD3E-F31E-9C46-96A0-2EC86FD06A26}"/>
          </ac:picMkLst>
        </pc:picChg>
      </pc:sldChg>
      <pc:sldChg chg="addSp modSp add mod ord setBg">
        <pc:chgData name="Cody Welu" userId="dd11e835665ee3ed" providerId="LiveId" clId="{3F9D4A6F-C828-9243-BA42-7C6A88F0D2FD}" dt="2019-05-27T17:13:49.921" v="4548"/>
        <pc:sldMkLst>
          <pc:docMk/>
          <pc:sldMk cId="2792864712" sldId="290"/>
        </pc:sldMkLst>
        <pc:spChg chg="mod">
          <ac:chgData name="Cody Welu" userId="dd11e835665ee3ed" providerId="LiveId" clId="{3F9D4A6F-C828-9243-BA42-7C6A88F0D2FD}" dt="2019-05-27T16:15:28.175" v="2205" actId="26606"/>
          <ac:spMkLst>
            <pc:docMk/>
            <pc:sldMk cId="2792864712" sldId="290"/>
            <ac:spMk id="2" creationId="{6C33DCBD-872A-8945-B10F-50DFCBB4220D}"/>
          </ac:spMkLst>
        </pc:spChg>
        <pc:spChg chg="mod">
          <ac:chgData name="Cody Welu" userId="dd11e835665ee3ed" providerId="LiveId" clId="{3F9D4A6F-C828-9243-BA42-7C6A88F0D2FD}" dt="2019-05-27T16:22:27.789" v="2912" actId="20577"/>
          <ac:spMkLst>
            <pc:docMk/>
            <pc:sldMk cId="2792864712" sldId="290"/>
            <ac:spMk id="3" creationId="{3F8212FC-074E-E649-8A00-61C441FE1541}"/>
          </ac:spMkLst>
        </pc:spChg>
        <pc:spChg chg="mod ord">
          <ac:chgData name="Cody Welu" userId="dd11e835665ee3ed" providerId="LiveId" clId="{3F9D4A6F-C828-9243-BA42-7C6A88F0D2FD}" dt="2019-05-27T16:15:28.175" v="2205" actId="26606"/>
          <ac:spMkLst>
            <pc:docMk/>
            <pc:sldMk cId="2792864712" sldId="290"/>
            <ac:spMk id="4" creationId="{54BB7050-2A26-4542-9777-2625FFCB3C45}"/>
          </ac:spMkLst>
        </pc:spChg>
        <pc:picChg chg="add mod">
          <ac:chgData name="Cody Welu" userId="dd11e835665ee3ed" providerId="LiveId" clId="{3F9D4A6F-C828-9243-BA42-7C6A88F0D2FD}" dt="2019-05-27T16:15:28.175" v="2205" actId="26606"/>
          <ac:picMkLst>
            <pc:docMk/>
            <pc:sldMk cId="2792864712" sldId="290"/>
            <ac:picMk id="5" creationId="{EE24101C-3204-A94F-814E-3463F2F0ECE0}"/>
          </ac:picMkLst>
        </pc:picChg>
      </pc:sldChg>
      <pc:sldChg chg="addSp delSp modSp add mod ord setBg">
        <pc:chgData name="Cody Welu" userId="dd11e835665ee3ed" providerId="LiveId" clId="{3F9D4A6F-C828-9243-BA42-7C6A88F0D2FD}" dt="2019-05-27T17:14:01.576" v="4549"/>
        <pc:sldMkLst>
          <pc:docMk/>
          <pc:sldMk cId="98507777" sldId="291"/>
        </pc:sldMkLst>
        <pc:spChg chg="mod">
          <ac:chgData name="Cody Welu" userId="dd11e835665ee3ed" providerId="LiveId" clId="{3F9D4A6F-C828-9243-BA42-7C6A88F0D2FD}" dt="2019-05-27T16:22:41.786" v="2916" actId="26606"/>
          <ac:spMkLst>
            <pc:docMk/>
            <pc:sldMk cId="98507777" sldId="291"/>
            <ac:spMk id="2" creationId="{99F4FCAC-43FF-EB49-A617-4F9F4C185AFC}"/>
          </ac:spMkLst>
        </pc:spChg>
        <pc:spChg chg="mod">
          <ac:chgData name="Cody Welu" userId="dd11e835665ee3ed" providerId="LiveId" clId="{3F9D4A6F-C828-9243-BA42-7C6A88F0D2FD}" dt="2019-05-27T17:13:44.124" v="4547" actId="20577"/>
          <ac:spMkLst>
            <pc:docMk/>
            <pc:sldMk cId="98507777" sldId="291"/>
            <ac:spMk id="3" creationId="{584E50DF-BA0D-A943-8422-48B2C55BEE9B}"/>
          </ac:spMkLst>
        </pc:spChg>
        <pc:spChg chg="mod ord">
          <ac:chgData name="Cody Welu" userId="dd11e835665ee3ed" providerId="LiveId" clId="{3F9D4A6F-C828-9243-BA42-7C6A88F0D2FD}" dt="2019-05-27T16:22:41.786" v="2916" actId="26606"/>
          <ac:spMkLst>
            <pc:docMk/>
            <pc:sldMk cId="98507777" sldId="291"/>
            <ac:spMk id="4" creationId="{9EA40538-4AD9-714D-805A-0A5CD165309C}"/>
          </ac:spMkLst>
        </pc:spChg>
        <pc:spChg chg="add del">
          <ac:chgData name="Cody Welu" userId="dd11e835665ee3ed" providerId="LiveId" clId="{3F9D4A6F-C828-9243-BA42-7C6A88F0D2FD}" dt="2019-05-27T16:22:41.781" v="2915" actId="26606"/>
          <ac:spMkLst>
            <pc:docMk/>
            <pc:sldMk cId="98507777" sldId="291"/>
            <ac:spMk id="10" creationId="{60694156-B30C-4AE1-9886-0D236EC0195B}"/>
          </ac:spMkLst>
        </pc:spChg>
        <pc:picChg chg="add mod">
          <ac:chgData name="Cody Welu" userId="dd11e835665ee3ed" providerId="LiveId" clId="{3F9D4A6F-C828-9243-BA42-7C6A88F0D2FD}" dt="2019-05-27T16:22:41.786" v="2916" actId="26606"/>
          <ac:picMkLst>
            <pc:docMk/>
            <pc:sldMk cId="98507777" sldId="291"/>
            <ac:picMk id="5" creationId="{0787B8EC-C324-E341-B7C2-9C2DC4DB20F3}"/>
          </ac:picMkLst>
        </pc:picChg>
      </pc:sldChg>
      <pc:sldChg chg="modSp add">
        <pc:chgData name="Cody Welu" userId="dd11e835665ee3ed" providerId="LiveId" clId="{3F9D4A6F-C828-9243-BA42-7C6A88F0D2FD}" dt="2019-05-27T16:27:24.959" v="3508" actId="20577"/>
        <pc:sldMkLst>
          <pc:docMk/>
          <pc:sldMk cId="855900071" sldId="292"/>
        </pc:sldMkLst>
        <pc:spChg chg="mod">
          <ac:chgData name="Cody Welu" userId="dd11e835665ee3ed" providerId="LiveId" clId="{3F9D4A6F-C828-9243-BA42-7C6A88F0D2FD}" dt="2019-05-27T16:24:57.677" v="3139" actId="20577"/>
          <ac:spMkLst>
            <pc:docMk/>
            <pc:sldMk cId="855900071" sldId="292"/>
            <ac:spMk id="2" creationId="{4DC81614-C0A3-E846-B8C0-7DC9587E87F1}"/>
          </ac:spMkLst>
        </pc:spChg>
        <pc:spChg chg="mod">
          <ac:chgData name="Cody Welu" userId="dd11e835665ee3ed" providerId="LiveId" clId="{3F9D4A6F-C828-9243-BA42-7C6A88F0D2FD}" dt="2019-05-27T16:27:24.959" v="3508" actId="20577"/>
          <ac:spMkLst>
            <pc:docMk/>
            <pc:sldMk cId="855900071" sldId="292"/>
            <ac:spMk id="3" creationId="{BFC9D83E-2A11-604D-825E-08BADACA735E}"/>
          </ac:spMkLst>
        </pc:spChg>
        <pc:spChg chg="mod">
          <ac:chgData name="Cody Welu" userId="dd11e835665ee3ed" providerId="LiveId" clId="{3F9D4A6F-C828-9243-BA42-7C6A88F0D2FD}" dt="2019-05-27T16:24:52.708" v="3113" actId="27636"/>
          <ac:spMkLst>
            <pc:docMk/>
            <pc:sldMk cId="855900071" sldId="292"/>
            <ac:spMk id="4" creationId="{1A02D7E9-B998-944C-B60A-AC4D824B9CF8}"/>
          </ac:spMkLst>
        </pc:spChg>
      </pc:sldChg>
      <pc:sldChg chg="addSp delSp modSp add">
        <pc:chgData name="Cody Welu" userId="dd11e835665ee3ed" providerId="LiveId" clId="{3F9D4A6F-C828-9243-BA42-7C6A88F0D2FD}" dt="2019-05-27T16:35:09.861" v="3779" actId="14100"/>
        <pc:sldMkLst>
          <pc:docMk/>
          <pc:sldMk cId="2753990528" sldId="293"/>
        </pc:sldMkLst>
        <pc:spChg chg="mod">
          <ac:chgData name="Cody Welu" userId="dd11e835665ee3ed" providerId="LiveId" clId="{3F9D4A6F-C828-9243-BA42-7C6A88F0D2FD}" dt="2019-05-27T16:27:35.984" v="3533" actId="20577"/>
          <ac:spMkLst>
            <pc:docMk/>
            <pc:sldMk cId="2753990528" sldId="293"/>
            <ac:spMk id="2" creationId="{A9F47496-520A-3540-8E5F-B3231DE10D71}"/>
          </ac:spMkLst>
        </pc:spChg>
        <pc:spChg chg="mod">
          <ac:chgData name="Cody Welu" userId="dd11e835665ee3ed" providerId="LiveId" clId="{3F9D4A6F-C828-9243-BA42-7C6A88F0D2FD}" dt="2019-05-27T16:31:50.416" v="3753" actId="20577"/>
          <ac:spMkLst>
            <pc:docMk/>
            <pc:sldMk cId="2753990528" sldId="293"/>
            <ac:spMk id="3" creationId="{513F426A-8C98-6946-8ED4-F6BB82EB6678}"/>
          </ac:spMkLst>
        </pc:spChg>
        <pc:spChg chg="mod">
          <ac:chgData name="Cody Welu" userId="dd11e835665ee3ed" providerId="LiveId" clId="{3F9D4A6F-C828-9243-BA42-7C6A88F0D2FD}" dt="2019-05-27T16:27:27.229" v="3510" actId="27636"/>
          <ac:spMkLst>
            <pc:docMk/>
            <pc:sldMk cId="2753990528" sldId="293"/>
            <ac:spMk id="4" creationId="{B93D2C02-4E31-BF47-8A5A-426D3164E1BA}"/>
          </ac:spMkLst>
        </pc:spChg>
        <pc:spChg chg="add del mod">
          <ac:chgData name="Cody Welu" userId="dd11e835665ee3ed" providerId="LiveId" clId="{3F9D4A6F-C828-9243-BA42-7C6A88F0D2FD}" dt="2019-05-27T16:34:22.753" v="3764" actId="478"/>
          <ac:spMkLst>
            <pc:docMk/>
            <pc:sldMk cId="2753990528" sldId="293"/>
            <ac:spMk id="6" creationId="{3522F522-44AF-C64C-A075-D04B3BE8F269}"/>
          </ac:spMkLst>
        </pc:spChg>
        <pc:spChg chg="add mod">
          <ac:chgData name="Cody Welu" userId="dd11e835665ee3ed" providerId="LiveId" clId="{3F9D4A6F-C828-9243-BA42-7C6A88F0D2FD}" dt="2019-05-27T16:34:43.671" v="3771" actId="1582"/>
          <ac:spMkLst>
            <pc:docMk/>
            <pc:sldMk cId="2753990528" sldId="293"/>
            <ac:spMk id="7" creationId="{03631781-8CE0-7644-ACBE-2B35621819C0}"/>
          </ac:spMkLst>
        </pc:spChg>
        <pc:picChg chg="add mod">
          <ac:chgData name="Cody Welu" userId="dd11e835665ee3ed" providerId="LiveId" clId="{3F9D4A6F-C828-9243-BA42-7C6A88F0D2FD}" dt="2019-05-27T16:33:26.056" v="3757" actId="1076"/>
          <ac:picMkLst>
            <pc:docMk/>
            <pc:sldMk cId="2753990528" sldId="293"/>
            <ac:picMk id="5" creationId="{BB68305F-92BA-0D44-9857-086DA0156F2F}"/>
          </ac:picMkLst>
        </pc:picChg>
        <pc:cxnChg chg="add mod">
          <ac:chgData name="Cody Welu" userId="dd11e835665ee3ed" providerId="LiveId" clId="{3F9D4A6F-C828-9243-BA42-7C6A88F0D2FD}" dt="2019-05-27T16:35:05.462" v="3778" actId="14100"/>
          <ac:cxnSpMkLst>
            <pc:docMk/>
            <pc:sldMk cId="2753990528" sldId="293"/>
            <ac:cxnSpMk id="9" creationId="{962441E7-4631-3742-BE53-6FD1E8A2C223}"/>
          </ac:cxnSpMkLst>
        </pc:cxnChg>
        <pc:cxnChg chg="add mod">
          <ac:chgData name="Cody Welu" userId="dd11e835665ee3ed" providerId="LiveId" clId="{3F9D4A6F-C828-9243-BA42-7C6A88F0D2FD}" dt="2019-05-27T16:35:09.861" v="3779" actId="14100"/>
          <ac:cxnSpMkLst>
            <pc:docMk/>
            <pc:sldMk cId="2753990528" sldId="293"/>
            <ac:cxnSpMk id="10" creationId="{0B4AEBC6-94C5-9844-99AF-D5634EDBFD17}"/>
          </ac:cxnSpMkLst>
        </pc:cxnChg>
      </pc:sldChg>
      <pc:sldChg chg="addSp delSp modSp add">
        <pc:chgData name="Cody Welu" userId="dd11e835665ee3ed" providerId="LiveId" clId="{3F9D4A6F-C828-9243-BA42-7C6A88F0D2FD}" dt="2019-05-27T17:04:35.551" v="4372" actId="404"/>
        <pc:sldMkLst>
          <pc:docMk/>
          <pc:sldMk cId="3113864200" sldId="294"/>
        </pc:sldMkLst>
        <pc:spChg chg="mod">
          <ac:chgData name="Cody Welu" userId="dd11e835665ee3ed" providerId="LiveId" clId="{3F9D4A6F-C828-9243-BA42-7C6A88F0D2FD}" dt="2019-05-27T17:04:35.551" v="4372" actId="404"/>
          <ac:spMkLst>
            <pc:docMk/>
            <pc:sldMk cId="3113864200" sldId="294"/>
            <ac:spMk id="2" creationId="{18363204-7B67-864F-B173-75F9B9C99A43}"/>
          </ac:spMkLst>
        </pc:spChg>
        <pc:spChg chg="mod">
          <ac:chgData name="Cody Welu" userId="dd11e835665ee3ed" providerId="LiveId" clId="{3F9D4A6F-C828-9243-BA42-7C6A88F0D2FD}" dt="2019-05-27T17:01:56.657" v="4279" actId="20577"/>
          <ac:spMkLst>
            <pc:docMk/>
            <pc:sldMk cId="3113864200" sldId="294"/>
            <ac:spMk id="3" creationId="{05EF085B-228D-BF4E-BE8D-B133DC59EC91}"/>
          </ac:spMkLst>
        </pc:spChg>
        <pc:spChg chg="mod">
          <ac:chgData name="Cody Welu" userId="dd11e835665ee3ed" providerId="LiveId" clId="{3F9D4A6F-C828-9243-BA42-7C6A88F0D2FD}" dt="2019-05-27T16:35:16.164" v="3781" actId="27636"/>
          <ac:spMkLst>
            <pc:docMk/>
            <pc:sldMk cId="3113864200" sldId="294"/>
            <ac:spMk id="4" creationId="{913005FE-9ABB-E444-9DF0-00B0C76856C4}"/>
          </ac:spMkLst>
        </pc:spChg>
        <pc:cxnChg chg="add del">
          <ac:chgData name="Cody Welu" userId="dd11e835665ee3ed" providerId="LiveId" clId="{3F9D4A6F-C828-9243-BA42-7C6A88F0D2FD}" dt="2019-05-27T17:00:49.778" v="4194"/>
          <ac:cxnSpMkLst>
            <pc:docMk/>
            <pc:sldMk cId="3113864200" sldId="294"/>
            <ac:cxnSpMk id="5" creationId="{9DD922E5-AFBC-574C-8DCF-3970A7A08FC9}"/>
          </ac:cxnSpMkLst>
        </pc:cxnChg>
      </pc:sldChg>
      <pc:sldChg chg="modSp add ord">
        <pc:chgData name="Cody Welu" userId="dd11e835665ee3ed" providerId="LiveId" clId="{3F9D4A6F-C828-9243-BA42-7C6A88F0D2FD}" dt="2019-05-27T17:03:02.144" v="4327" actId="20577"/>
        <pc:sldMkLst>
          <pc:docMk/>
          <pc:sldMk cId="1147261741" sldId="295"/>
        </pc:sldMkLst>
        <pc:spChg chg="mod">
          <ac:chgData name="Cody Welu" userId="dd11e835665ee3ed" providerId="LiveId" clId="{3F9D4A6F-C828-9243-BA42-7C6A88F0D2FD}" dt="2019-05-27T17:03:02.144" v="4327" actId="20577"/>
          <ac:spMkLst>
            <pc:docMk/>
            <pc:sldMk cId="1147261741" sldId="295"/>
            <ac:spMk id="3" creationId="{05EF085B-228D-BF4E-BE8D-B133DC59EC91}"/>
          </ac:spMkLst>
        </pc:spChg>
      </pc:sldChg>
      <pc:sldChg chg="modSp add">
        <pc:chgData name="Cody Welu" userId="dd11e835665ee3ed" providerId="LiveId" clId="{3F9D4A6F-C828-9243-BA42-7C6A88F0D2FD}" dt="2019-05-27T17:21:51.860" v="4832" actId="20577"/>
        <pc:sldMkLst>
          <pc:docMk/>
          <pc:sldMk cId="2961849400" sldId="296"/>
        </pc:sldMkLst>
        <pc:spChg chg="mod">
          <ac:chgData name="Cody Welu" userId="dd11e835665ee3ed" providerId="LiveId" clId="{3F9D4A6F-C828-9243-BA42-7C6A88F0D2FD}" dt="2019-05-27T17:12:59.981" v="4545" actId="404"/>
          <ac:spMkLst>
            <pc:docMk/>
            <pc:sldMk cId="2961849400" sldId="296"/>
            <ac:spMk id="2" creationId="{16CFCD90-BACC-D247-B297-2150478A5BE8}"/>
          </ac:spMkLst>
        </pc:spChg>
        <pc:spChg chg="mod">
          <ac:chgData name="Cody Welu" userId="dd11e835665ee3ed" providerId="LiveId" clId="{3F9D4A6F-C828-9243-BA42-7C6A88F0D2FD}" dt="2019-05-27T17:21:51.860" v="4832" actId="20577"/>
          <ac:spMkLst>
            <pc:docMk/>
            <pc:sldMk cId="2961849400" sldId="296"/>
            <ac:spMk id="3" creationId="{F7DB6311-36A3-6247-A0C4-C4B537CC8DEB}"/>
          </ac:spMkLst>
        </pc:spChg>
        <pc:spChg chg="mod">
          <ac:chgData name="Cody Welu" userId="dd11e835665ee3ed" providerId="LiveId" clId="{3F9D4A6F-C828-9243-BA42-7C6A88F0D2FD}" dt="2019-05-27T17:11:34.756" v="4410" actId="27636"/>
          <ac:spMkLst>
            <pc:docMk/>
            <pc:sldMk cId="2961849400" sldId="296"/>
            <ac:spMk id="4" creationId="{F2F79E13-9D2D-1B49-AC0A-4ABE69B820E9}"/>
          </ac:spMkLst>
        </pc:spChg>
      </pc:sldChg>
      <pc:sldChg chg="addSp modSp add ord">
        <pc:chgData name="Cody Welu" userId="dd11e835665ee3ed" providerId="LiveId" clId="{3F9D4A6F-C828-9243-BA42-7C6A88F0D2FD}" dt="2019-05-27T17:22:05.271" v="4833" actId="20577"/>
        <pc:sldMkLst>
          <pc:docMk/>
          <pc:sldMk cId="840787803" sldId="297"/>
        </pc:sldMkLst>
        <pc:spChg chg="mod">
          <ac:chgData name="Cody Welu" userId="dd11e835665ee3ed" providerId="LiveId" clId="{3F9D4A6F-C828-9243-BA42-7C6A88F0D2FD}" dt="2019-05-27T17:19:11.508" v="4815" actId="20577"/>
          <ac:spMkLst>
            <pc:docMk/>
            <pc:sldMk cId="840787803" sldId="297"/>
            <ac:spMk id="2" creationId="{16CFCD90-BACC-D247-B297-2150478A5BE8}"/>
          </ac:spMkLst>
        </pc:spChg>
        <pc:spChg chg="mod">
          <ac:chgData name="Cody Welu" userId="dd11e835665ee3ed" providerId="LiveId" clId="{3F9D4A6F-C828-9243-BA42-7C6A88F0D2FD}" dt="2019-05-27T17:22:05.271" v="4833" actId="20577"/>
          <ac:spMkLst>
            <pc:docMk/>
            <pc:sldMk cId="840787803" sldId="297"/>
            <ac:spMk id="3" creationId="{F7DB6311-36A3-6247-A0C4-C4B537CC8DEB}"/>
          </ac:spMkLst>
        </pc:spChg>
        <pc:picChg chg="add mod">
          <ac:chgData name="Cody Welu" userId="dd11e835665ee3ed" providerId="LiveId" clId="{3F9D4A6F-C828-9243-BA42-7C6A88F0D2FD}" dt="2019-05-27T17:20:45.118" v="4829" actId="1076"/>
          <ac:picMkLst>
            <pc:docMk/>
            <pc:sldMk cId="840787803" sldId="297"/>
            <ac:picMk id="5" creationId="{4689D4F4-03BF-E14E-91B8-AD2D6B2EE8C3}"/>
          </ac:picMkLst>
        </pc:picChg>
      </pc:sldChg>
      <pc:sldChg chg="modSp add">
        <pc:chgData name="Cody Welu" userId="dd11e835665ee3ed" providerId="LiveId" clId="{3F9D4A6F-C828-9243-BA42-7C6A88F0D2FD}" dt="2019-05-27T18:33:04.568" v="5046" actId="20577"/>
        <pc:sldMkLst>
          <pc:docMk/>
          <pc:sldMk cId="840280044" sldId="298"/>
        </pc:sldMkLst>
        <pc:spChg chg="mod">
          <ac:chgData name="Cody Welu" userId="dd11e835665ee3ed" providerId="LiveId" clId="{3F9D4A6F-C828-9243-BA42-7C6A88F0D2FD}" dt="2019-05-27T18:30:05.368" v="4877" actId="20577"/>
          <ac:spMkLst>
            <pc:docMk/>
            <pc:sldMk cId="840280044" sldId="298"/>
            <ac:spMk id="2" creationId="{64F1320C-5D20-DE45-B1B7-C5AE031E119A}"/>
          </ac:spMkLst>
        </pc:spChg>
        <pc:spChg chg="mod">
          <ac:chgData name="Cody Welu" userId="dd11e835665ee3ed" providerId="LiveId" clId="{3F9D4A6F-C828-9243-BA42-7C6A88F0D2FD}" dt="2019-05-27T18:33:04.568" v="5046" actId="20577"/>
          <ac:spMkLst>
            <pc:docMk/>
            <pc:sldMk cId="840280044" sldId="298"/>
            <ac:spMk id="3" creationId="{AB5F4A95-6038-3248-8C5C-19C259377D76}"/>
          </ac:spMkLst>
        </pc:spChg>
        <pc:spChg chg="mod">
          <ac:chgData name="Cody Welu" userId="dd11e835665ee3ed" providerId="LiveId" clId="{3F9D4A6F-C828-9243-BA42-7C6A88F0D2FD}" dt="2019-05-27T18:29:56.278" v="4835" actId="27636"/>
          <ac:spMkLst>
            <pc:docMk/>
            <pc:sldMk cId="840280044" sldId="298"/>
            <ac:spMk id="4" creationId="{0CA61CFA-C12B-3148-9C56-5E2CB3790231}"/>
          </ac:spMkLst>
        </pc:spChg>
      </pc:sldChg>
      <pc:sldChg chg="modSp add">
        <pc:chgData name="Cody Welu" userId="dd11e835665ee3ed" providerId="LiveId" clId="{3F9D4A6F-C828-9243-BA42-7C6A88F0D2FD}" dt="2019-05-27T19:14:24.775" v="5447" actId="20577"/>
        <pc:sldMkLst>
          <pc:docMk/>
          <pc:sldMk cId="2374247840" sldId="299"/>
        </pc:sldMkLst>
        <pc:spChg chg="mod">
          <ac:chgData name="Cody Welu" userId="dd11e835665ee3ed" providerId="LiveId" clId="{3F9D4A6F-C828-9243-BA42-7C6A88F0D2FD}" dt="2019-05-27T18:33:18.181" v="5054" actId="20577"/>
          <ac:spMkLst>
            <pc:docMk/>
            <pc:sldMk cId="2374247840" sldId="299"/>
            <ac:spMk id="2" creationId="{D61245CE-27FC-E445-B9FF-7FCF7F8CEF4C}"/>
          </ac:spMkLst>
        </pc:spChg>
        <pc:spChg chg="mod">
          <ac:chgData name="Cody Welu" userId="dd11e835665ee3ed" providerId="LiveId" clId="{3F9D4A6F-C828-9243-BA42-7C6A88F0D2FD}" dt="2019-05-27T19:14:24.775" v="5447" actId="20577"/>
          <ac:spMkLst>
            <pc:docMk/>
            <pc:sldMk cId="2374247840" sldId="299"/>
            <ac:spMk id="3" creationId="{5EB8F643-616C-4843-8B2E-C60AB67A58DB}"/>
          </ac:spMkLst>
        </pc:spChg>
        <pc:spChg chg="mod">
          <ac:chgData name="Cody Welu" userId="dd11e835665ee3ed" providerId="LiveId" clId="{3F9D4A6F-C828-9243-BA42-7C6A88F0D2FD}" dt="2019-05-27T18:33:16.158" v="5048" actId="27636"/>
          <ac:spMkLst>
            <pc:docMk/>
            <pc:sldMk cId="2374247840" sldId="299"/>
            <ac:spMk id="4" creationId="{69E42F13-602C-E34B-BCB9-AD33D23767CB}"/>
          </ac:spMkLst>
        </pc:spChg>
      </pc:sldChg>
      <pc:sldChg chg="modSp add">
        <pc:chgData name="Cody Welu" userId="dd11e835665ee3ed" providerId="LiveId" clId="{3F9D4A6F-C828-9243-BA42-7C6A88F0D2FD}" dt="2019-05-27T19:31:23.844" v="5751" actId="27636"/>
        <pc:sldMkLst>
          <pc:docMk/>
          <pc:sldMk cId="2463700361" sldId="300"/>
        </pc:sldMkLst>
        <pc:spChg chg="mod">
          <ac:chgData name="Cody Welu" userId="dd11e835665ee3ed" providerId="LiveId" clId="{3F9D4A6F-C828-9243-BA42-7C6A88F0D2FD}" dt="2019-05-27T18:37:49.892" v="5205" actId="20577"/>
          <ac:spMkLst>
            <pc:docMk/>
            <pc:sldMk cId="2463700361" sldId="300"/>
            <ac:spMk id="2" creationId="{6F2BE91B-2D54-334F-9AFF-836673DBDC84}"/>
          </ac:spMkLst>
        </pc:spChg>
        <pc:spChg chg="mod">
          <ac:chgData name="Cody Welu" userId="dd11e835665ee3ed" providerId="LiveId" clId="{3F9D4A6F-C828-9243-BA42-7C6A88F0D2FD}" dt="2019-05-27T19:31:23.844" v="5751" actId="27636"/>
          <ac:spMkLst>
            <pc:docMk/>
            <pc:sldMk cId="2463700361" sldId="300"/>
            <ac:spMk id="3" creationId="{1CD11B84-5B08-D542-8270-878AAB33D255}"/>
          </ac:spMkLst>
        </pc:spChg>
        <pc:spChg chg="mod">
          <ac:chgData name="Cody Welu" userId="dd11e835665ee3ed" providerId="LiveId" clId="{3F9D4A6F-C828-9243-BA42-7C6A88F0D2FD}" dt="2019-05-27T18:37:47.168" v="5189" actId="27636"/>
          <ac:spMkLst>
            <pc:docMk/>
            <pc:sldMk cId="2463700361" sldId="300"/>
            <ac:spMk id="4" creationId="{13E9088A-7318-2444-A4EB-3EFD2AADCD2F}"/>
          </ac:spMkLst>
        </pc:spChg>
      </pc:sldChg>
      <pc:sldChg chg="add">
        <pc:chgData name="Cody Welu" userId="dd11e835665ee3ed" providerId="LiveId" clId="{3F9D4A6F-C828-9243-BA42-7C6A88F0D2FD}" dt="2019-05-27T19:33:18.030" v="5766"/>
        <pc:sldMkLst>
          <pc:docMk/>
          <pc:sldMk cId="2817497516" sldId="301"/>
        </pc:sldMkLst>
      </pc:sldChg>
      <pc:sldChg chg="delSp modSp add">
        <pc:chgData name="Cody Welu" userId="dd11e835665ee3ed" providerId="LiveId" clId="{3F9D4A6F-C828-9243-BA42-7C6A88F0D2FD}" dt="2019-05-27T20:08:33.398" v="5983"/>
        <pc:sldMkLst>
          <pc:docMk/>
          <pc:sldMk cId="3550676795" sldId="303"/>
        </pc:sldMkLst>
        <pc:spChg chg="mod">
          <ac:chgData name="Cody Welu" userId="dd11e835665ee3ed" providerId="LiveId" clId="{3F9D4A6F-C828-9243-BA42-7C6A88F0D2FD}" dt="2019-05-27T20:03:24.788" v="5805" actId="20577"/>
          <ac:spMkLst>
            <pc:docMk/>
            <pc:sldMk cId="3550676795" sldId="303"/>
            <ac:spMk id="2" creationId="{C3E6FECF-9603-AE45-9C65-D2A4A6195C8B}"/>
          </ac:spMkLst>
        </pc:spChg>
        <pc:spChg chg="mod">
          <ac:chgData name="Cody Welu" userId="dd11e835665ee3ed" providerId="LiveId" clId="{3F9D4A6F-C828-9243-BA42-7C6A88F0D2FD}" dt="2019-05-27T20:04:22.647" v="5937" actId="20577"/>
          <ac:spMkLst>
            <pc:docMk/>
            <pc:sldMk cId="3550676795" sldId="303"/>
            <ac:spMk id="3" creationId="{4D0B0BE2-FD78-4E4B-A52C-C62B03A40DAD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3550676795" sldId="303"/>
            <ac:spMk id="4" creationId="{CA7DCC23-9AC8-4543-91C7-979D34763CA5}"/>
          </ac:spMkLst>
        </pc:spChg>
      </pc:sldChg>
      <pc:sldChg chg="delSp modSp add">
        <pc:chgData name="Cody Welu" userId="dd11e835665ee3ed" providerId="LiveId" clId="{3F9D4A6F-C828-9243-BA42-7C6A88F0D2FD}" dt="2019-05-27T20:08:33.398" v="5983"/>
        <pc:sldMkLst>
          <pc:docMk/>
          <pc:sldMk cId="1991670063" sldId="306"/>
        </pc:sldMkLst>
        <pc:spChg chg="mod">
          <ac:chgData name="Cody Welu" userId="dd11e835665ee3ed" providerId="LiveId" clId="{3F9D4A6F-C828-9243-BA42-7C6A88F0D2FD}" dt="2019-05-27T20:05:09.809" v="5945" actId="20577"/>
          <ac:spMkLst>
            <pc:docMk/>
            <pc:sldMk cId="1991670063" sldId="306"/>
            <ac:spMk id="3" creationId="{8AF75813-DA1A-6648-A615-E2C50474347D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1991670063" sldId="306"/>
            <ac:spMk id="4" creationId="{B7EAD3F5-D381-3C40-895E-52D0C3DCBCED}"/>
          </ac:spMkLst>
        </pc:spChg>
      </pc:sldChg>
      <pc:sldChg chg="delSp modSp add">
        <pc:chgData name="Cody Welu" userId="dd11e835665ee3ed" providerId="LiveId" clId="{3F9D4A6F-C828-9243-BA42-7C6A88F0D2FD}" dt="2019-05-27T20:08:33.398" v="5983"/>
        <pc:sldMkLst>
          <pc:docMk/>
          <pc:sldMk cId="1824974712" sldId="313"/>
        </pc:sldMkLst>
        <pc:spChg chg="mod">
          <ac:chgData name="Cody Welu" userId="dd11e835665ee3ed" providerId="LiveId" clId="{3F9D4A6F-C828-9243-BA42-7C6A88F0D2FD}" dt="2019-05-27T20:03:17.619" v="5803" actId="27636"/>
          <ac:spMkLst>
            <pc:docMk/>
            <pc:sldMk cId="1824974712" sldId="313"/>
            <ac:spMk id="3" creationId="{00000000-0000-0000-0000-000000000000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1824974712" sldId="313"/>
            <ac:spMk id="4" creationId="{00000000-0000-0000-0000-000000000000}"/>
          </ac:spMkLst>
        </pc:spChg>
      </pc:sldChg>
      <pc:sldChg chg="delSp modSp add">
        <pc:chgData name="Cody Welu" userId="dd11e835665ee3ed" providerId="LiveId" clId="{3F9D4A6F-C828-9243-BA42-7C6A88F0D2FD}" dt="2019-05-27T20:08:33.398" v="5983"/>
        <pc:sldMkLst>
          <pc:docMk/>
          <pc:sldMk cId="1084231393" sldId="314"/>
        </pc:sldMkLst>
        <pc:spChg chg="mod">
          <ac:chgData name="Cody Welu" userId="dd11e835665ee3ed" providerId="LiveId" clId="{3F9D4A6F-C828-9243-BA42-7C6A88F0D2FD}" dt="2019-05-27T20:08:11.058" v="5982" actId="313"/>
          <ac:spMkLst>
            <pc:docMk/>
            <pc:sldMk cId="1084231393" sldId="314"/>
            <ac:spMk id="3" creationId="{00000000-0000-0000-0000-000000000000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1084231393" sldId="314"/>
            <ac:spMk id="4" creationId="{00000000-0000-0000-0000-000000000000}"/>
          </ac:spMkLst>
        </pc:spChg>
      </pc:sldChg>
      <pc:sldChg chg="delSp modSp add">
        <pc:chgData name="Cody Welu" userId="dd11e835665ee3ed" providerId="LiveId" clId="{3F9D4A6F-C828-9243-BA42-7C6A88F0D2FD}" dt="2019-05-27T20:08:33.398" v="5983"/>
        <pc:sldMkLst>
          <pc:docMk/>
          <pc:sldMk cId="1081350237" sldId="315"/>
        </pc:sldMkLst>
        <pc:spChg chg="mod">
          <ac:chgData name="Cody Welu" userId="dd11e835665ee3ed" providerId="LiveId" clId="{3F9D4A6F-C828-9243-BA42-7C6A88F0D2FD}" dt="2019-05-27T20:06:44.557" v="5981" actId="20577"/>
          <ac:spMkLst>
            <pc:docMk/>
            <pc:sldMk cId="1081350237" sldId="315"/>
            <ac:spMk id="3" creationId="{B4E7A932-D3FA-3A49-B79C-0BDEB0ECB29E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1081350237" sldId="315"/>
            <ac:spMk id="4" creationId="{75AF4FBC-15F7-9A4A-8D68-63CDE31E27B1}"/>
          </ac:spMkLst>
        </pc:spChg>
      </pc:sldChg>
      <pc:sldChg chg="delSp modSp add">
        <pc:chgData name="Cody Welu" userId="dd11e835665ee3ed" providerId="LiveId" clId="{3F9D4A6F-C828-9243-BA42-7C6A88F0D2FD}" dt="2019-05-27T20:08:47.895" v="5984" actId="33524"/>
        <pc:sldMkLst>
          <pc:docMk/>
          <pc:sldMk cId="1005402462" sldId="316"/>
        </pc:sldMkLst>
        <pc:spChg chg="mod">
          <ac:chgData name="Cody Welu" userId="dd11e835665ee3ed" providerId="LiveId" clId="{3F9D4A6F-C828-9243-BA42-7C6A88F0D2FD}" dt="2019-05-27T20:08:47.895" v="5984" actId="33524"/>
          <ac:spMkLst>
            <pc:docMk/>
            <pc:sldMk cId="1005402462" sldId="316"/>
            <ac:spMk id="3" creationId="{5A1F277A-BE1C-7B42-AE3E-DE1D53A15AA8}"/>
          </ac:spMkLst>
        </pc:spChg>
        <pc:spChg chg="del">
          <ac:chgData name="Cody Welu" userId="dd11e835665ee3ed" providerId="LiveId" clId="{3F9D4A6F-C828-9243-BA42-7C6A88F0D2FD}" dt="2019-05-27T20:08:33.398" v="5983"/>
          <ac:spMkLst>
            <pc:docMk/>
            <pc:sldMk cId="1005402462" sldId="316"/>
            <ac:spMk id="4" creationId="{D7F22FCF-713C-C843-B7E1-2C8F1742174C}"/>
          </ac:spMkLst>
        </pc:spChg>
      </pc:sldChg>
      <pc:sldChg chg="modSp add">
        <pc:chgData name="Cody Welu" userId="dd11e835665ee3ed" providerId="LiveId" clId="{3F9D4A6F-C828-9243-BA42-7C6A88F0D2FD}" dt="2019-05-27T20:16:17.974" v="6502" actId="20577"/>
        <pc:sldMkLst>
          <pc:docMk/>
          <pc:sldMk cId="854682030" sldId="317"/>
        </pc:sldMkLst>
        <pc:spChg chg="mod">
          <ac:chgData name="Cody Welu" userId="dd11e835665ee3ed" providerId="LiveId" clId="{3F9D4A6F-C828-9243-BA42-7C6A88F0D2FD}" dt="2019-05-27T20:12:28.314" v="6021" actId="20577"/>
          <ac:spMkLst>
            <pc:docMk/>
            <pc:sldMk cId="854682030" sldId="317"/>
            <ac:spMk id="2" creationId="{6B75CA6D-816F-5549-B954-10EC43648CCE}"/>
          </ac:spMkLst>
        </pc:spChg>
        <pc:spChg chg="mod">
          <ac:chgData name="Cody Welu" userId="dd11e835665ee3ed" providerId="LiveId" clId="{3F9D4A6F-C828-9243-BA42-7C6A88F0D2FD}" dt="2019-05-27T20:16:17.974" v="6502" actId="20577"/>
          <ac:spMkLst>
            <pc:docMk/>
            <pc:sldMk cId="854682030" sldId="317"/>
            <ac:spMk id="3" creationId="{C1C23E22-6FD9-2F47-B46E-DCD4D23591D3}"/>
          </ac:spMkLst>
        </pc:spChg>
        <pc:spChg chg="mod">
          <ac:chgData name="Cody Welu" userId="dd11e835665ee3ed" providerId="LiveId" clId="{3F9D4A6F-C828-9243-BA42-7C6A88F0D2FD}" dt="2019-05-27T20:12:06.865" v="5987" actId="27636"/>
          <ac:spMkLst>
            <pc:docMk/>
            <pc:sldMk cId="854682030" sldId="317"/>
            <ac:spMk id="4" creationId="{B9359E01-6E46-6342-A1C6-7A725C533BD0}"/>
          </ac:spMkLst>
        </pc:spChg>
      </pc:sldChg>
    </pc:docChg>
  </pc:docChgLst>
  <pc:docChgLst>
    <pc:chgData name="Cody Welu" userId="dd11e835665ee3ed" providerId="LiveId" clId="{E8D00323-1CAA-D64E-897C-DCF6994CE9BD}"/>
    <pc:docChg chg="undo custSel modSld">
      <pc:chgData name="Cody Welu" userId="dd11e835665ee3ed" providerId="LiveId" clId="{E8D00323-1CAA-D64E-897C-DCF6994CE9BD}" dt="2019-08-07T00:45:06.809" v="243" actId="20577"/>
      <pc:docMkLst>
        <pc:docMk/>
      </pc:docMkLst>
      <pc:sldChg chg="modSp">
        <pc:chgData name="Cody Welu" userId="dd11e835665ee3ed" providerId="LiveId" clId="{E8D00323-1CAA-D64E-897C-DCF6994CE9BD}" dt="2019-08-07T00:45:06.809" v="243" actId="20577"/>
        <pc:sldMkLst>
          <pc:docMk/>
          <pc:sldMk cId="2519199905" sldId="272"/>
        </pc:sldMkLst>
        <pc:spChg chg="mod">
          <ac:chgData name="Cody Welu" userId="dd11e835665ee3ed" providerId="LiveId" clId="{E8D00323-1CAA-D64E-897C-DCF6994CE9BD}" dt="2019-08-07T00:45:06.809" v="243" actId="20577"/>
          <ac:spMkLst>
            <pc:docMk/>
            <pc:sldMk cId="2519199905" sldId="272"/>
            <ac:spMk id="3" creationId="{57850446-44F8-EF4D-AC29-DC18C0D2EF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C37122A-C745-E74B-8DAD-5595FA745D93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5750-1F40-6842-A7A9-1072F7B1EB58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8D4-026D-A849-85DE-2D355F125260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E0AA-2A69-2F4A-8C59-29CDF5F8F17B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F4D0-456D-5644-B346-8DC524FD62BF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5BF-D25E-2941-A3B5-7916836DA2E7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648-8A43-6248-837B-B171C541B8DB}" type="datetime1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2B0D-23EE-A047-9804-228609AE1A63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A405-DFFD-B54B-B854-D80CF790F3A3}" type="datetime1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A03-D215-8445-8C97-836BD3AFD903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6583-C42E-564D-A892-7C4CEA4E1E26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F81ECB6-638F-1448-8877-B07D6F497A74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dmine.openinfosecfoundation.org/projects/suricata/wiki/Payload_keyword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Intrusion Detection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IDS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9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172F-F778-E24E-B341-241DBBB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63EF-6B44-8F48-A53D-2F5BC3BE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investigations start with an IDS alert</a:t>
            </a:r>
          </a:p>
          <a:p>
            <a:r>
              <a:rPr lang="en-US" dirty="0"/>
              <a:t>You won’t have </a:t>
            </a:r>
            <a:r>
              <a:rPr lang="en-US" dirty="0" err="1"/>
              <a:t>pcap</a:t>
            </a:r>
            <a:r>
              <a:rPr lang="en-US" dirty="0"/>
              <a:t> to START with</a:t>
            </a:r>
          </a:p>
          <a:p>
            <a:pPr lvl="1"/>
            <a:r>
              <a:rPr lang="en-US" dirty="0"/>
              <a:t>And you don’t want to look at </a:t>
            </a:r>
            <a:r>
              <a:rPr lang="en-US" dirty="0" err="1"/>
              <a:t>pcap</a:t>
            </a:r>
            <a:r>
              <a:rPr lang="en-US" dirty="0"/>
              <a:t> anyway</a:t>
            </a:r>
          </a:p>
          <a:p>
            <a:r>
              <a:rPr lang="en-US" dirty="0"/>
              <a:t>An alert will point you there</a:t>
            </a:r>
          </a:p>
          <a:p>
            <a:endParaRPr lang="en-US" dirty="0"/>
          </a:p>
          <a:p>
            <a:r>
              <a:rPr lang="en-US" dirty="0" err="1"/>
              <a:t>Wayyyyyy</a:t>
            </a:r>
            <a:r>
              <a:rPr lang="en-US" dirty="0"/>
              <a:t> too much data in an enterprise to do otherwise</a:t>
            </a:r>
          </a:p>
          <a:p>
            <a:pPr lvl="1"/>
            <a:r>
              <a:rPr lang="en-US" dirty="0"/>
              <a:t>Even on a home network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A6A9F-7E6D-F341-85F9-B2E1942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3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80F1-9FE8-0442-A01F-F6BD546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4D71-61AA-754E-9991-162DA70A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rules come with Snort and Suricata</a:t>
            </a:r>
          </a:p>
          <a:p>
            <a:r>
              <a:rPr lang="en-US" dirty="0"/>
              <a:t>You can write your own rules, but you can’t write them for everything</a:t>
            </a:r>
          </a:p>
          <a:p>
            <a:pPr lvl="1"/>
            <a:r>
              <a:rPr lang="en-US" dirty="0"/>
              <a:t>All the vulnerabilities</a:t>
            </a:r>
          </a:p>
          <a:p>
            <a:pPr lvl="1"/>
            <a:r>
              <a:rPr lang="en-US" dirty="0"/>
              <a:t>All the exploits</a:t>
            </a:r>
          </a:p>
          <a:p>
            <a:pPr lvl="1"/>
            <a:r>
              <a:rPr lang="en-US" dirty="0"/>
              <a:t>All the policy violations</a:t>
            </a:r>
          </a:p>
          <a:p>
            <a:endParaRPr lang="en-US" dirty="0"/>
          </a:p>
          <a:p>
            <a:r>
              <a:rPr lang="en-US" dirty="0"/>
              <a:t>Free rulesets</a:t>
            </a:r>
          </a:p>
          <a:p>
            <a:r>
              <a:rPr lang="en-US" dirty="0"/>
              <a:t>Paid rulesets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3F68C-22D4-4642-98A2-4ECA5E64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82F4B-DD9D-6447-8A56-20D9DA8E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34" y="3164357"/>
            <a:ext cx="5054769" cy="26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941-49DF-CD4D-ADF5-4BDF53F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0E4F-7DB7-7542-8305-9E58D954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41598" cy="4351337"/>
          </a:xfrm>
        </p:spPr>
        <p:txBody>
          <a:bodyPr/>
          <a:lstStyle/>
          <a:p>
            <a:r>
              <a:rPr lang="en-US" dirty="0"/>
              <a:t>ET = Emerging Threats</a:t>
            </a:r>
          </a:p>
          <a:p>
            <a:r>
              <a:rPr lang="en-US" dirty="0"/>
              <a:t>ET Open</a:t>
            </a:r>
          </a:p>
          <a:p>
            <a:pPr lvl="1"/>
            <a:r>
              <a:rPr lang="en-US" dirty="0"/>
              <a:t>Primarily Suricata</a:t>
            </a:r>
          </a:p>
          <a:p>
            <a:pPr lvl="1"/>
            <a:r>
              <a:rPr lang="en-US" dirty="0"/>
              <a:t>Free</a:t>
            </a:r>
          </a:p>
          <a:p>
            <a:r>
              <a:rPr lang="en-US" dirty="0"/>
              <a:t>ET Pro (Proofpoint)</a:t>
            </a:r>
          </a:p>
          <a:p>
            <a:pPr lvl="1"/>
            <a:r>
              <a:rPr lang="en-US" dirty="0"/>
              <a:t>Primarily Suricata</a:t>
            </a:r>
          </a:p>
          <a:p>
            <a:pPr lvl="1"/>
            <a:r>
              <a:rPr lang="en-US" dirty="0"/>
              <a:t>License fee per sensor</a:t>
            </a:r>
          </a:p>
          <a:p>
            <a:r>
              <a:rPr lang="en-US" dirty="0"/>
              <a:t>Snort Community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2B88-D620-B740-9443-7B4E0B8A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F3CE2-EF00-6E45-9A5E-36D18540C1F2}"/>
              </a:ext>
            </a:extLst>
          </p:cNvPr>
          <p:cNvSpPr txBox="1">
            <a:spLocks/>
          </p:cNvSpPr>
          <p:nvPr/>
        </p:nvSpPr>
        <p:spPr>
          <a:xfrm>
            <a:off x="5929122" y="1828800"/>
            <a:ext cx="416356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Snort Community</a:t>
            </a:r>
          </a:p>
          <a:p>
            <a:pPr lvl="1"/>
            <a:r>
              <a:rPr lang="en-US" dirty="0"/>
              <a:t>Primarily Snort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Community-contributed</a:t>
            </a:r>
          </a:p>
          <a:p>
            <a:r>
              <a:rPr lang="en-US" dirty="0"/>
              <a:t>Snort Subscriber (</a:t>
            </a:r>
            <a:r>
              <a:rPr lang="en-US" dirty="0" err="1"/>
              <a:t>Talos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Snort only</a:t>
            </a:r>
          </a:p>
          <a:p>
            <a:pPr lvl="1"/>
            <a:r>
              <a:rPr lang="en-US" dirty="0"/>
              <a:t>License fee per sensor</a:t>
            </a:r>
          </a:p>
          <a:p>
            <a:r>
              <a:rPr lang="en-US" dirty="0"/>
              <a:t>Snort Registered</a:t>
            </a:r>
          </a:p>
          <a:p>
            <a:pPr lvl="1"/>
            <a:r>
              <a:rPr lang="en-US" dirty="0"/>
              <a:t>Snort only</a:t>
            </a:r>
          </a:p>
          <a:p>
            <a:pPr lvl="1"/>
            <a:r>
              <a:rPr lang="en-US" dirty="0"/>
              <a:t>Same as Snort Subscriber, but 30 days delayed</a:t>
            </a:r>
          </a:p>
        </p:txBody>
      </p:sp>
    </p:spTree>
    <p:extLst>
      <p:ext uri="{BB962C8B-B14F-4D97-AF65-F5344CB8AC3E}">
        <p14:creationId xmlns:p14="http://schemas.microsoft.com/office/powerpoint/2010/main" val="271465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39A8-E3D7-FF45-823A-3ACF93C0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555-97C9-1446-AC7D-1A42F3CC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bunch</a:t>
            </a:r>
          </a:p>
          <a:p>
            <a:r>
              <a:rPr lang="en-US" dirty="0"/>
              <a:t>Typically broken up into categories</a:t>
            </a:r>
          </a:p>
          <a:p>
            <a:pPr lvl="1"/>
            <a:r>
              <a:rPr lang="en-US" dirty="0"/>
              <a:t>DNS rules</a:t>
            </a:r>
          </a:p>
          <a:p>
            <a:pPr lvl="1"/>
            <a:r>
              <a:rPr lang="en-US" dirty="0"/>
              <a:t>Trojan rules</a:t>
            </a:r>
          </a:p>
          <a:p>
            <a:pPr lvl="1"/>
            <a:r>
              <a:rPr lang="en-US" dirty="0"/>
              <a:t>Worm rules</a:t>
            </a:r>
          </a:p>
          <a:p>
            <a:pPr lvl="1"/>
            <a:r>
              <a:rPr lang="en-US" dirty="0"/>
              <a:t>Games rules</a:t>
            </a: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http://rules.emergingthreats.net/open/suricata/rules/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64593-6B02-E048-BC6A-3A132A76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5AA-058D-7A45-9269-2900C48D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8E59-DEB8-294D-90FA-890E7B96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can vary from platform to platform</a:t>
            </a:r>
          </a:p>
          <a:p>
            <a:endParaRPr lang="en-US" dirty="0"/>
          </a:p>
          <a:p>
            <a:r>
              <a:rPr lang="en-US" dirty="0"/>
              <a:t>All will have similar components, though</a:t>
            </a:r>
          </a:p>
          <a:p>
            <a:endParaRPr lang="en-US" dirty="0"/>
          </a:p>
          <a:p>
            <a:r>
              <a:rPr lang="en-US" dirty="0"/>
              <a:t>IDS rules similar to firewall rules to start</a:t>
            </a:r>
          </a:p>
          <a:p>
            <a:endParaRPr lang="en-US" dirty="0"/>
          </a:p>
          <a:p>
            <a:r>
              <a:rPr lang="en-US" dirty="0"/>
              <a:t>Let’s look at </a:t>
            </a:r>
            <a:r>
              <a:rPr lang="en-US" dirty="0" err="1"/>
              <a:t>Suricata</a:t>
            </a:r>
            <a:r>
              <a:rPr lang="en-US" dirty="0"/>
              <a:t> specifically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4355-158F-7442-94C2-D26459BB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2F1-C134-154A-8F60-45C031A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21F-062C-C64D-AD41-F50D125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Detects bad telnet logins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break it down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BAF05-41F9-8742-B664-6C927EF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BDD2-7AF5-5C43-AD87-F7E41F0E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CF9-2326-0940-9B23-7728028E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/>
              <a:t>If the rule matches, what should we do?</a:t>
            </a:r>
          </a:p>
          <a:p>
            <a:pPr lvl="1"/>
            <a:r>
              <a:rPr lang="en-US" dirty="0"/>
              <a:t>Alert</a:t>
            </a:r>
          </a:p>
          <a:p>
            <a:pPr lvl="2"/>
            <a:r>
              <a:rPr lang="en-US" dirty="0"/>
              <a:t>Log the traffic, and let it through</a:t>
            </a:r>
          </a:p>
          <a:p>
            <a:pPr lvl="1"/>
            <a:r>
              <a:rPr lang="en-US" dirty="0"/>
              <a:t>Pass</a:t>
            </a:r>
          </a:p>
          <a:p>
            <a:pPr lvl="2"/>
            <a:r>
              <a:rPr lang="en-US" dirty="0"/>
              <a:t>Just let it through</a:t>
            </a:r>
          </a:p>
          <a:p>
            <a:pPr lvl="1"/>
            <a:r>
              <a:rPr lang="en-US" dirty="0"/>
              <a:t>Drop</a:t>
            </a:r>
          </a:p>
          <a:p>
            <a:pPr lvl="2"/>
            <a:r>
              <a:rPr lang="en-US" dirty="0"/>
              <a:t>Stop the packet, do not inform the receiver or sender (IPS mode)</a:t>
            </a:r>
          </a:p>
          <a:p>
            <a:pPr lvl="1"/>
            <a:r>
              <a:rPr lang="en-US" dirty="0"/>
              <a:t>Reject</a:t>
            </a:r>
          </a:p>
          <a:p>
            <a:pPr lvl="2"/>
            <a:r>
              <a:rPr lang="en-US" dirty="0"/>
              <a:t>Stop the packet, inform the receiver and sender (IPS mode)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F16BD-437C-1C4F-A576-A92F5D4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0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BDD2-7AF5-5C43-AD87-F7E41F0E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CF9-2326-0940-9B23-7728028E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sz="2400" dirty="0"/>
              <a:t>What protocol to match on?</a:t>
            </a:r>
          </a:p>
          <a:p>
            <a:pPr lvl="1"/>
            <a:r>
              <a:rPr lang="en-US" sz="2000" dirty="0"/>
              <a:t>TCP, UDP, ICMP</a:t>
            </a:r>
          </a:p>
          <a:p>
            <a:pPr lvl="1"/>
            <a:r>
              <a:rPr lang="en-US" sz="2000" dirty="0"/>
              <a:t>IP </a:t>
            </a:r>
          </a:p>
          <a:p>
            <a:pPr lvl="2"/>
            <a:r>
              <a:rPr lang="en-US" sz="1800" dirty="0"/>
              <a:t>Essentially ”any”</a:t>
            </a:r>
          </a:p>
          <a:p>
            <a:pPr lvl="1"/>
            <a:r>
              <a:rPr lang="en-US" sz="2000" dirty="0" err="1"/>
              <a:t>Suricata</a:t>
            </a:r>
            <a:r>
              <a:rPr lang="en-US" sz="2000" dirty="0"/>
              <a:t> specific</a:t>
            </a:r>
          </a:p>
          <a:p>
            <a:pPr lvl="2"/>
            <a:r>
              <a:rPr lang="en-US" sz="1800" dirty="0"/>
              <a:t>HTTP, FTP, TLS, SMB,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F16BD-437C-1C4F-A576-A92F5D4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2F1-C134-154A-8F60-45C031A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Destination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21F-062C-C64D-AD41-F50D125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$HOME_NET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23 -&gt;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$EXTERNAL_NET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/>
              <a:t>IPv4, IPv6 addresses</a:t>
            </a:r>
          </a:p>
          <a:p>
            <a:r>
              <a:rPr lang="en-US" dirty="0"/>
              <a:t>Can also negate addresses</a:t>
            </a:r>
          </a:p>
          <a:p>
            <a:r>
              <a:rPr lang="en-US" dirty="0"/>
              <a:t>$HOME_NET and $EXTERNAL_NET</a:t>
            </a:r>
          </a:p>
          <a:p>
            <a:pPr lvl="1"/>
            <a:r>
              <a:rPr lang="en-US" dirty="0"/>
              <a:t>Defined in the IDS’s configuration</a:t>
            </a:r>
          </a:p>
          <a:p>
            <a:pPr lvl="1"/>
            <a:r>
              <a:rPr lang="en-US" dirty="0"/>
              <a:t>$HOME_NET defaults to private addresses</a:t>
            </a:r>
          </a:p>
          <a:p>
            <a:pPr lvl="1"/>
            <a:r>
              <a:rPr lang="en-US" dirty="0"/>
              <a:t>$EXTERNAL_NET is basically !$HOME_NET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BAF05-41F9-8742-B664-6C927EF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FECF-9603-AE45-9C65-D2A4A61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0BE2-FD78-4E4B-A52C-C62B03A4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= Intrusion Detection System</a:t>
            </a:r>
          </a:p>
          <a:p>
            <a:r>
              <a:rPr lang="en-US" dirty="0"/>
              <a:t>We’re looking deeper into the packets than a firewall would</a:t>
            </a:r>
          </a:p>
          <a:p>
            <a:pPr lvl="1"/>
            <a:r>
              <a:rPr lang="en-US" dirty="0"/>
              <a:t>Looking at source/destination/protocol</a:t>
            </a:r>
          </a:p>
          <a:p>
            <a:pPr lvl="1"/>
            <a:r>
              <a:rPr lang="en-US" dirty="0"/>
              <a:t>Looking at the contents of the packets (data) too</a:t>
            </a:r>
          </a:p>
          <a:p>
            <a:endParaRPr lang="en-US" dirty="0"/>
          </a:p>
          <a:p>
            <a:r>
              <a:rPr lang="en-US" dirty="0"/>
              <a:t>Use signatures for known bad</a:t>
            </a:r>
          </a:p>
          <a:p>
            <a:r>
              <a:rPr lang="en-US" dirty="0"/>
              <a:t>Anomaly detection</a:t>
            </a:r>
          </a:p>
          <a:p>
            <a:pPr lvl="1"/>
            <a:r>
              <a:rPr lang="en-US" dirty="0"/>
              <a:t>Something looks different than normal? </a:t>
            </a:r>
          </a:p>
          <a:p>
            <a:pPr lvl="2"/>
            <a:r>
              <a:rPr lang="en-US" dirty="0"/>
              <a:t>Maybe it’s bad…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46F38-D3BD-5842-ABA1-A303BB7E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7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2F1-C134-154A-8F60-45C031A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Destination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21F-062C-C64D-AD41-F50D125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$EXTERNAL_NET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/>
              <a:t>Can do ranges, negations</a:t>
            </a:r>
          </a:p>
          <a:p>
            <a:pPr lvl="1"/>
            <a:r>
              <a:rPr lang="en-US" dirty="0"/>
              <a:t>80, 82  	Ports 80 and 82</a:t>
            </a:r>
          </a:p>
          <a:p>
            <a:pPr lvl="1"/>
            <a:r>
              <a:rPr lang="en-US" dirty="0"/>
              <a:t>80:82	Ports 80 through 82, inclusive</a:t>
            </a:r>
          </a:p>
          <a:p>
            <a:pPr lvl="1"/>
            <a:r>
              <a:rPr lang="en-US" dirty="0"/>
              <a:t>1024:	Ports 1024 and higher (until 65535)</a:t>
            </a:r>
          </a:p>
          <a:p>
            <a:pPr lvl="1"/>
            <a:r>
              <a:rPr lang="en-US" dirty="0"/>
              <a:t>!80		Any port but port 80</a:t>
            </a:r>
          </a:p>
          <a:p>
            <a:pPr lvl="1"/>
            <a:r>
              <a:rPr lang="en-US" dirty="0"/>
              <a:t>Any		All the ports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BAF05-41F9-8742-B664-6C927EF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3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2F1-C134-154A-8F60-45C031A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21F-062C-C64D-AD41-F50D125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$EXTERNAL_NET 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way the signature has to match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Packets must flow in that direction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are an arrow to the right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also do bi-directional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&lt;&gt;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BAF05-41F9-8742-B664-6C927EF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E6FB-0BEF-3549-A4F7-01828DF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0446-44F8-EF4D-AC29-DC18C0D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Example… </a:t>
            </a:r>
          </a:p>
          <a:p>
            <a:pPr lvl="1"/>
            <a:r>
              <a:rPr lang="en-US" dirty="0"/>
              <a:t>alert proto $HOME_NET any -&gt; $EXTERNAL_NET any</a:t>
            </a:r>
          </a:p>
          <a:p>
            <a:r>
              <a:rPr lang="en-US" dirty="0"/>
              <a:t>Example_1.pcap</a:t>
            </a:r>
          </a:p>
          <a:p>
            <a:pPr lvl="1"/>
            <a:r>
              <a:rPr lang="en-US" dirty="0"/>
              <a:t>Packet 26</a:t>
            </a:r>
          </a:p>
          <a:p>
            <a:pPr lvl="1"/>
            <a:r>
              <a:rPr lang="en-US" dirty="0"/>
              <a:t>alert http $HOME_NET any -&gt; $EXTERNAL_NET 80</a:t>
            </a:r>
          </a:p>
          <a:p>
            <a:pPr lvl="1"/>
            <a:r>
              <a:rPr lang="en-US" dirty="0"/>
              <a:t>alert http $HOME_NET any -&gt; $EXTERNAL_NET any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Example_2.pcap</a:t>
            </a:r>
          </a:p>
          <a:p>
            <a:pPr lvl="1"/>
            <a:r>
              <a:rPr lang="en-US" dirty="0"/>
              <a:t>Packet 2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icmp</a:t>
            </a:r>
            <a:r>
              <a:rPr lang="en-US" dirty="0"/>
              <a:t> $EXTERNAL_NET any -&gt; $HOME_NET any</a:t>
            </a:r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10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smb</a:t>
            </a:r>
            <a:r>
              <a:rPr lang="en-US"/>
              <a:t> any any -&gt; $HOME_NET 445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8CD5-2B70-D04E-B6BC-B02DD02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E6FB-0BEF-3549-A4F7-01828DF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0446-44F8-EF4D-AC29-DC18C0D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Example… </a:t>
            </a:r>
          </a:p>
          <a:p>
            <a:pPr lvl="1"/>
            <a:r>
              <a:rPr lang="en-US" dirty="0"/>
              <a:t>alert proto $HOME_NET any -&gt; $EXTERNAL_NET any</a:t>
            </a:r>
          </a:p>
          <a:p>
            <a:r>
              <a:rPr lang="en-US" dirty="0"/>
              <a:t>Example_1.pcap</a:t>
            </a:r>
          </a:p>
          <a:p>
            <a:pPr lvl="1"/>
            <a:r>
              <a:rPr lang="en-US" dirty="0"/>
              <a:t>Packet 26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$HOME_NET any -&gt; $EXTERNAL_NET 80</a:t>
            </a:r>
          </a:p>
          <a:p>
            <a:r>
              <a:rPr lang="en-US" dirty="0"/>
              <a:t>Example_2.pcap</a:t>
            </a:r>
          </a:p>
          <a:p>
            <a:pPr lvl="1"/>
            <a:r>
              <a:rPr lang="en-US" dirty="0"/>
              <a:t>Packet 2</a:t>
            </a:r>
          </a:p>
          <a:p>
            <a:pPr lvl="1"/>
            <a:endParaRPr lang="en-US" dirty="0"/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8CD5-2B70-D04E-B6BC-B02DD02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39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E6FB-0BEF-3549-A4F7-01828DF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0446-44F8-EF4D-AC29-DC18C0D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Example… </a:t>
            </a:r>
          </a:p>
          <a:p>
            <a:pPr lvl="1"/>
            <a:r>
              <a:rPr lang="en-US" dirty="0"/>
              <a:t>alert proto $HOME_NET any -&gt; $EXTERNAL_NET any</a:t>
            </a:r>
          </a:p>
          <a:p>
            <a:r>
              <a:rPr lang="en-US" dirty="0"/>
              <a:t>Example_1.pcap</a:t>
            </a:r>
          </a:p>
          <a:p>
            <a:pPr lvl="1"/>
            <a:r>
              <a:rPr lang="en-US" dirty="0"/>
              <a:t>Packet 26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$HOME_NET any -&gt; $EXTERNAL_NET 80</a:t>
            </a:r>
          </a:p>
          <a:p>
            <a:r>
              <a:rPr lang="en-US" dirty="0"/>
              <a:t>Example_2.pcap</a:t>
            </a:r>
          </a:p>
          <a:p>
            <a:pPr lvl="1"/>
            <a:r>
              <a:rPr lang="en-US" dirty="0"/>
              <a:t>Packet 2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icmp</a:t>
            </a:r>
            <a:r>
              <a:rPr lang="en-US" dirty="0"/>
              <a:t> $EXTERNAL_NET any -&gt; HOME_NET any</a:t>
            </a:r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8CD5-2B70-D04E-B6BC-B02DD02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9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E6FB-0BEF-3549-A4F7-01828DF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0446-44F8-EF4D-AC29-DC18C0D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Example… </a:t>
            </a:r>
          </a:p>
          <a:p>
            <a:pPr lvl="1"/>
            <a:r>
              <a:rPr lang="en-US" dirty="0"/>
              <a:t>alert proto $HOME_NET any -&gt; $EXTERNAL_NET any</a:t>
            </a:r>
          </a:p>
          <a:p>
            <a:r>
              <a:rPr lang="en-US" dirty="0"/>
              <a:t>Example_1.pcap</a:t>
            </a:r>
          </a:p>
          <a:p>
            <a:pPr lvl="1"/>
            <a:r>
              <a:rPr lang="en-US" dirty="0"/>
              <a:t>Packet 26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$HOME_NET any -&gt; $EXTERNAL_NET 80</a:t>
            </a:r>
          </a:p>
          <a:p>
            <a:r>
              <a:rPr lang="en-US" dirty="0"/>
              <a:t>Example_2.pcap</a:t>
            </a:r>
          </a:p>
          <a:p>
            <a:pPr lvl="1"/>
            <a:r>
              <a:rPr lang="en-US" dirty="0"/>
              <a:t>Packet 2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icmp</a:t>
            </a:r>
            <a:r>
              <a:rPr lang="en-US" dirty="0"/>
              <a:t> $EXTERNAL_NET any -&gt; HOME_NET any</a:t>
            </a:r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10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any any -&gt; $HOME_NET 445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8CD5-2B70-D04E-B6BC-B02DD02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7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03A2-56BA-AD4C-A833-5C48265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89AD-DDCE-F741-9516-99E4F9E0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Message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malware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Trojan, Ransomware, DDoS,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 of the malware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Checking, Activity,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Exfil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15993-31DF-E04E-8DE9-D5091EF2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51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5AC-BF58-E244-B3C5-42E9C603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8C3E-00E6-E948-B2A3-087C23E1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 Rulesets include (but not limited to…)</a:t>
            </a:r>
          </a:p>
          <a:p>
            <a:pPr lvl="1"/>
            <a:r>
              <a:rPr lang="en-US" dirty="0" err="1"/>
              <a:t>Activex.rules</a:t>
            </a:r>
            <a:endParaRPr lang="en-US" dirty="0"/>
          </a:p>
          <a:p>
            <a:pPr lvl="1"/>
            <a:r>
              <a:rPr lang="en-US" dirty="0" err="1"/>
              <a:t>Attack_response.rules</a:t>
            </a:r>
            <a:endParaRPr lang="en-US" dirty="0"/>
          </a:p>
          <a:p>
            <a:pPr lvl="1"/>
            <a:r>
              <a:rPr lang="en-US" dirty="0" err="1"/>
              <a:t>Botcc.rules</a:t>
            </a:r>
            <a:endParaRPr lang="en-US" dirty="0"/>
          </a:p>
          <a:p>
            <a:pPr lvl="1"/>
            <a:r>
              <a:rPr lang="en-US" dirty="0" err="1"/>
              <a:t>Chat.rules</a:t>
            </a:r>
            <a:endParaRPr lang="en-US" dirty="0"/>
          </a:p>
          <a:p>
            <a:pPr lvl="1"/>
            <a:r>
              <a:rPr lang="en-US" dirty="0" err="1"/>
              <a:t>Dns.rules</a:t>
            </a:r>
            <a:endParaRPr lang="en-US" dirty="0"/>
          </a:p>
          <a:p>
            <a:pPr lvl="1"/>
            <a:r>
              <a:rPr lang="en-US" dirty="0" err="1"/>
              <a:t>Dos.rules</a:t>
            </a:r>
            <a:endParaRPr lang="en-US" dirty="0"/>
          </a:p>
          <a:p>
            <a:pPr lvl="1"/>
            <a:r>
              <a:rPr lang="en-US" dirty="0" err="1"/>
              <a:t>Drop.rules</a:t>
            </a:r>
            <a:endParaRPr lang="en-US" dirty="0"/>
          </a:p>
          <a:p>
            <a:pPr lvl="1"/>
            <a:r>
              <a:rPr lang="en-US" dirty="0" err="1"/>
              <a:t>Files.rules</a:t>
            </a:r>
            <a:endParaRPr lang="en-US" dirty="0"/>
          </a:p>
          <a:p>
            <a:pPr lvl="1"/>
            <a:r>
              <a:rPr lang="en-US" dirty="0" err="1"/>
              <a:t>ftp.rules</a:t>
            </a:r>
            <a:endParaRPr lang="en-US" dirty="0"/>
          </a:p>
          <a:p>
            <a:pPr lvl="1"/>
            <a:r>
              <a:rPr lang="en-US" dirty="0" err="1"/>
              <a:t>Icmp.rules</a:t>
            </a:r>
            <a:endParaRPr lang="en-US" dirty="0"/>
          </a:p>
          <a:p>
            <a:pPr lvl="1"/>
            <a:r>
              <a:rPr lang="en-US" dirty="0" err="1"/>
              <a:t>Misc.rules</a:t>
            </a:r>
            <a:endParaRPr lang="en-US" dirty="0"/>
          </a:p>
          <a:p>
            <a:pPr lvl="1"/>
            <a:r>
              <a:rPr lang="en-US" dirty="0" err="1"/>
              <a:t>Netbios.rules</a:t>
            </a:r>
            <a:endParaRPr lang="en-US" dirty="0"/>
          </a:p>
          <a:p>
            <a:pPr lvl="1"/>
            <a:r>
              <a:rPr lang="en-US" dirty="0" err="1"/>
              <a:t>scan.rules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5638-4DF3-D74C-87A4-E5D82CCE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A340E6-054B-CF4A-9F3F-7DFAE3FCB94A}"/>
              </a:ext>
            </a:extLst>
          </p:cNvPr>
          <p:cNvSpPr txBox="1">
            <a:spLocks/>
          </p:cNvSpPr>
          <p:nvPr/>
        </p:nvSpPr>
        <p:spPr>
          <a:xfrm>
            <a:off x="5726390" y="21409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Shellcode.rules</a:t>
            </a:r>
            <a:endParaRPr lang="en-US" dirty="0"/>
          </a:p>
          <a:p>
            <a:pPr lvl="1"/>
            <a:r>
              <a:rPr lang="en-US" dirty="0" err="1"/>
              <a:t>Smtp.rules</a:t>
            </a:r>
            <a:endParaRPr lang="en-US" dirty="0"/>
          </a:p>
          <a:p>
            <a:pPr lvl="1"/>
            <a:r>
              <a:rPr lang="en-US" dirty="0" err="1"/>
              <a:t>Snmp.rules</a:t>
            </a:r>
            <a:endParaRPr lang="en-US" dirty="0"/>
          </a:p>
          <a:p>
            <a:pPr lvl="1"/>
            <a:r>
              <a:rPr lang="en-US" dirty="0" err="1"/>
              <a:t>telnet.rules</a:t>
            </a:r>
            <a:endParaRPr lang="en-US" dirty="0"/>
          </a:p>
          <a:p>
            <a:pPr lvl="1"/>
            <a:r>
              <a:rPr lang="en-US" dirty="0" err="1"/>
              <a:t>Tor.rules</a:t>
            </a:r>
            <a:endParaRPr lang="en-US" dirty="0"/>
          </a:p>
          <a:p>
            <a:pPr lvl="1"/>
            <a:r>
              <a:rPr lang="en-US" dirty="0" err="1"/>
              <a:t>Trojan.rules</a:t>
            </a:r>
            <a:endParaRPr lang="en-US" dirty="0"/>
          </a:p>
          <a:p>
            <a:pPr lvl="1"/>
            <a:r>
              <a:rPr lang="en-US" dirty="0" err="1"/>
              <a:t>Policy.rules</a:t>
            </a:r>
            <a:endParaRPr lang="en-US" dirty="0"/>
          </a:p>
          <a:p>
            <a:pPr lvl="1"/>
            <a:r>
              <a:rPr lang="en-US" dirty="0" err="1"/>
              <a:t>User_agents.rules</a:t>
            </a:r>
            <a:endParaRPr lang="en-US" dirty="0"/>
          </a:p>
          <a:p>
            <a:pPr lvl="1"/>
            <a:r>
              <a:rPr lang="en-US" dirty="0" err="1"/>
              <a:t>Worm.rules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note of this will go in the rule message</a:t>
            </a:r>
          </a:p>
        </p:txBody>
      </p:sp>
    </p:spTree>
    <p:extLst>
      <p:ext uri="{BB962C8B-B14F-4D97-AF65-F5344CB8AC3E}">
        <p14:creationId xmlns:p14="http://schemas.microsoft.com/office/powerpoint/2010/main" val="95310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09E-CB4C-5E49-BEED-84719750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34F4-90D9-4B49-8AF7-69AE0669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ET TELNET External Telnet Login Prompt from Cisco Device</a:t>
            </a:r>
          </a:p>
          <a:p>
            <a:endParaRPr lang="en-US" dirty="0"/>
          </a:p>
          <a:p>
            <a:r>
              <a:rPr lang="en-US" dirty="0"/>
              <a:t>Rule Creator</a:t>
            </a:r>
          </a:p>
          <a:p>
            <a:pPr lvl="1"/>
            <a:r>
              <a:rPr lang="en-US" dirty="0"/>
              <a:t>ET == Emerging Threats</a:t>
            </a:r>
          </a:p>
          <a:p>
            <a:r>
              <a:rPr lang="en-US" dirty="0"/>
              <a:t>Ruleset/Category</a:t>
            </a:r>
          </a:p>
          <a:p>
            <a:pPr lvl="1"/>
            <a:r>
              <a:rPr lang="en-US" dirty="0"/>
              <a:t>TELNET</a:t>
            </a:r>
          </a:p>
          <a:p>
            <a:pPr lvl="1"/>
            <a:r>
              <a:rPr lang="en-US" dirty="0"/>
              <a:t>MALWARE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External Telnet Login Prompt from Cisco Device</a:t>
            </a:r>
          </a:p>
          <a:p>
            <a:pPr lvl="1"/>
            <a:r>
              <a:rPr lang="en-US" dirty="0"/>
              <a:t>Malware Type: Ransomware, DDoS, Adware,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Be consistent and descriptive</a:t>
            </a:r>
          </a:p>
          <a:p>
            <a:r>
              <a:rPr lang="en-US" dirty="0"/>
              <a:t>This is SUPER important for logging and analysis!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8691C-74ED-6549-9654-F7BCBE00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0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C9B5-84E7-4540-8918-46A870A2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32E2-3F2A-1242-80F4-3B1ED51B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CRRC TROJAN Mirage User Agent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CRRC INFO IP Lookup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CRRC POLICY Zeus Variant </a:t>
            </a:r>
            <a:r>
              <a:rPr lang="en-US" dirty="0" err="1"/>
              <a:t>Checkin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B20B7-EEF5-8D47-BD0C-51D7D05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4F4-D261-5045-9EE3-7F8CFB44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vs.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3EA5-E24B-B340-ADEC-34044DB4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53328" cy="4351337"/>
          </a:xfrm>
        </p:spPr>
        <p:txBody>
          <a:bodyPr>
            <a:normAutofit/>
          </a:bodyPr>
          <a:lstStyle/>
          <a:p>
            <a:r>
              <a:rPr lang="en-US" dirty="0"/>
              <a:t>IDS = Intrusion Detection System</a:t>
            </a:r>
          </a:p>
          <a:p>
            <a:r>
              <a:rPr lang="en-US" dirty="0"/>
              <a:t>IPS = Intrusion Prevention System</a:t>
            </a:r>
          </a:p>
          <a:p>
            <a:r>
              <a:rPr lang="en-US" dirty="0"/>
              <a:t>IDS’s are purely passive, only looking at the traffic as it passes</a:t>
            </a:r>
          </a:p>
          <a:p>
            <a:pPr lvl="1"/>
            <a:r>
              <a:rPr lang="en-US" dirty="0"/>
              <a:t>Typically receive data from a span port</a:t>
            </a:r>
          </a:p>
          <a:p>
            <a:r>
              <a:rPr lang="en-US" dirty="0"/>
              <a:t>IPS’s can be active, and modify the traffic as it passes</a:t>
            </a:r>
          </a:p>
          <a:p>
            <a:pPr lvl="1"/>
            <a:r>
              <a:rPr lang="en-US" dirty="0"/>
              <a:t>Typically sit inline with the traffic</a:t>
            </a:r>
          </a:p>
          <a:p>
            <a:r>
              <a:rPr lang="en-US" dirty="0"/>
              <a:t>IDS will monitor, and throw an alert if something bad happens</a:t>
            </a:r>
          </a:p>
          <a:p>
            <a:r>
              <a:rPr lang="en-US" dirty="0"/>
              <a:t>IPS will monitor, throw an alert, and prevent bad from happening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7D95-E9E9-0444-81F8-2C432FEA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D0767-66C5-A44D-BEF0-569B2B5F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24" y="1451390"/>
            <a:ext cx="3109913" cy="37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C9B5-84E7-4540-8918-46A870A2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32E2-3F2A-1242-80F4-3B1ED51B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CRRC TROJAN Mirage User Agent</a:t>
            </a:r>
          </a:p>
          <a:p>
            <a:pPr lvl="1"/>
            <a:r>
              <a:rPr lang="en-US" dirty="0"/>
              <a:t>Good!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CRRC INFO IP Lookup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CRRC POLICY Zeus Variant </a:t>
            </a:r>
            <a:r>
              <a:rPr lang="en-US" dirty="0" err="1"/>
              <a:t>Checkin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B20B7-EEF5-8D47-BD0C-51D7D05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31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C9B5-84E7-4540-8918-46A870A2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32E2-3F2A-1242-80F4-3B1ED51B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CRRC TROJAN Mirage User Agent</a:t>
            </a:r>
          </a:p>
          <a:p>
            <a:pPr lvl="1"/>
            <a:r>
              <a:rPr lang="en-US" dirty="0"/>
              <a:t>Good!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CRRC INFO IP Lookup</a:t>
            </a:r>
          </a:p>
          <a:p>
            <a:pPr lvl="1"/>
            <a:r>
              <a:rPr lang="en-US" dirty="0"/>
              <a:t>No – not descriptive at all</a:t>
            </a:r>
          </a:p>
          <a:p>
            <a:endParaRPr lang="en-US" dirty="0"/>
          </a:p>
          <a:p>
            <a:r>
              <a:rPr lang="en-US" dirty="0"/>
              <a:t>CRRC POLICY Zeus Variant </a:t>
            </a:r>
            <a:r>
              <a:rPr lang="en-US" dirty="0" err="1"/>
              <a:t>Checkin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B20B7-EEF5-8D47-BD0C-51D7D05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3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C9B5-84E7-4540-8918-46A870A2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32E2-3F2A-1242-80F4-3B1ED51B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CRRC TROJAN Mirage User Agent</a:t>
            </a:r>
          </a:p>
          <a:p>
            <a:pPr lvl="1"/>
            <a:r>
              <a:rPr lang="en-US" dirty="0"/>
              <a:t>Good!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CRRC INFO IP Lookup</a:t>
            </a:r>
          </a:p>
          <a:p>
            <a:pPr lvl="1"/>
            <a:r>
              <a:rPr lang="en-US" dirty="0"/>
              <a:t>No – not descriptive at all</a:t>
            </a:r>
          </a:p>
          <a:p>
            <a:endParaRPr lang="en-US" dirty="0"/>
          </a:p>
          <a:p>
            <a:r>
              <a:rPr lang="en-US" dirty="0"/>
              <a:t>CRRC POLICY Zeus Variant </a:t>
            </a:r>
            <a:r>
              <a:rPr lang="en-US" dirty="0" err="1"/>
              <a:t>Checkin</a:t>
            </a:r>
            <a:endParaRPr lang="en-US" dirty="0"/>
          </a:p>
          <a:p>
            <a:pPr lvl="1"/>
            <a:r>
              <a:rPr lang="en-US" dirty="0"/>
              <a:t>No – Zeus checking in isn’t a policy violation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B20B7-EEF5-8D47-BD0C-51D7D05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3D6A-534D-3644-BF7E-64ABAF3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849B-9120-0941-9362-115EC487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source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is the originator of the connection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is the responder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from_client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from_server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to_client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Most TCP rules will also contain “established”</a:t>
            </a:r>
          </a:p>
          <a:p>
            <a:pPr lvl="1"/>
            <a:r>
              <a:rPr lang="en-US" dirty="0"/>
              <a:t>UDP rules will just state the direction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35CC-61EE-DC4D-9AD7-16CC5201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7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2685-7907-2447-B1FF-091E896F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E4C5-56FE-7B4F-BE9A-18D98D9D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58073" cy="4351337"/>
          </a:xfrm>
        </p:spPr>
        <p:txBody>
          <a:bodyPr/>
          <a:lstStyle/>
          <a:p>
            <a:r>
              <a:rPr lang="en-US" dirty="0" err="1"/>
              <a:t>msg:”CRRC</a:t>
            </a:r>
            <a:r>
              <a:rPr lang="en-US" dirty="0"/>
              <a:t> </a:t>
            </a:r>
            <a:r>
              <a:rPr lang="en-US" i="1" dirty="0"/>
              <a:t>Category </a:t>
            </a:r>
            <a:r>
              <a:rPr lang="en-US" i="1" dirty="0" err="1"/>
              <a:t>Description</a:t>
            </a:r>
            <a:r>
              <a:rPr lang="en-US" dirty="0" err="1"/>
              <a:t>”;flow</a:t>
            </a:r>
            <a:r>
              <a:rPr lang="en-US" dirty="0"/>
              <a:t>: </a:t>
            </a:r>
            <a:r>
              <a:rPr lang="en-US" i="1" dirty="0" err="1"/>
              <a:t>flow_direction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You are writing a signature for a WannaCry DNS Lookup</a:t>
            </a:r>
          </a:p>
          <a:p>
            <a:pPr lvl="1"/>
            <a:r>
              <a:rPr lang="en-US" dirty="0"/>
              <a:t>_____________________</a:t>
            </a:r>
          </a:p>
          <a:p>
            <a:endParaRPr lang="en-US" dirty="0"/>
          </a:p>
          <a:p>
            <a:r>
              <a:rPr lang="en-US" dirty="0"/>
              <a:t>You are writing a signature for an executable payload from the Neutrino Exploit Kit as it enters the network </a:t>
            </a:r>
          </a:p>
          <a:p>
            <a:pPr lvl="1"/>
            <a:r>
              <a:rPr lang="en-US" dirty="0"/>
              <a:t>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64A3-BCA5-0F42-87E2-AEBA3EC5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53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2685-7907-2447-B1FF-091E896F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E4C5-56FE-7B4F-BE9A-18D98D9D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931645" cy="4351337"/>
          </a:xfrm>
        </p:spPr>
        <p:txBody>
          <a:bodyPr/>
          <a:lstStyle/>
          <a:p>
            <a:r>
              <a:rPr lang="en-US" dirty="0" err="1"/>
              <a:t>msg:”CRRC</a:t>
            </a:r>
            <a:r>
              <a:rPr lang="en-US" dirty="0"/>
              <a:t> </a:t>
            </a:r>
            <a:r>
              <a:rPr lang="en-US" i="1" dirty="0"/>
              <a:t>Category </a:t>
            </a:r>
            <a:r>
              <a:rPr lang="en-US" i="1" dirty="0" err="1"/>
              <a:t>Description</a:t>
            </a:r>
            <a:r>
              <a:rPr lang="en-US" dirty="0" err="1"/>
              <a:t>”;flow</a:t>
            </a:r>
            <a:r>
              <a:rPr lang="en-US" dirty="0"/>
              <a:t>: </a:t>
            </a:r>
            <a:r>
              <a:rPr lang="en-US" i="1" dirty="0" err="1"/>
              <a:t>flow_direction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You are writing a signature for a WannaCry DNS Lookup</a:t>
            </a:r>
          </a:p>
          <a:p>
            <a:pPr lvl="1"/>
            <a:r>
              <a:rPr lang="en-US" dirty="0" err="1"/>
              <a:t>msg:”CRRC</a:t>
            </a:r>
            <a:r>
              <a:rPr lang="en-US" dirty="0"/>
              <a:t> TROJAN WannaCry Ransomware Domain Request”;</a:t>
            </a:r>
            <a:r>
              <a:rPr lang="en-US" dirty="0" err="1"/>
              <a:t>flow:from_client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You are writing a signature for an executable payload from the Neutrino Exploit Kit as it enters the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64A3-BCA5-0F42-87E2-AEBA3EC5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2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2685-7907-2447-B1FF-091E896F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E4C5-56FE-7B4F-BE9A-18D98D9D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931645" cy="4351337"/>
          </a:xfrm>
        </p:spPr>
        <p:txBody>
          <a:bodyPr/>
          <a:lstStyle/>
          <a:p>
            <a:r>
              <a:rPr lang="en-US" dirty="0" err="1"/>
              <a:t>msg:”CRRC</a:t>
            </a:r>
            <a:r>
              <a:rPr lang="en-US" dirty="0"/>
              <a:t> </a:t>
            </a:r>
            <a:r>
              <a:rPr lang="en-US" i="1" dirty="0"/>
              <a:t>Category </a:t>
            </a:r>
            <a:r>
              <a:rPr lang="en-US" i="1" dirty="0" err="1"/>
              <a:t>Description</a:t>
            </a:r>
            <a:r>
              <a:rPr lang="en-US" dirty="0" err="1"/>
              <a:t>”;flow</a:t>
            </a:r>
            <a:r>
              <a:rPr lang="en-US" dirty="0"/>
              <a:t>: </a:t>
            </a:r>
            <a:r>
              <a:rPr lang="en-US" i="1" dirty="0" err="1"/>
              <a:t>flow_direction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You are writing a signature for a WannaCry DNS Lookup</a:t>
            </a:r>
          </a:p>
          <a:p>
            <a:pPr lvl="1"/>
            <a:r>
              <a:rPr lang="en-US" dirty="0" err="1"/>
              <a:t>msg:”CRRC</a:t>
            </a:r>
            <a:r>
              <a:rPr lang="en-US" dirty="0"/>
              <a:t> TROJAN WannaCry Ransomware Domain Request”;</a:t>
            </a:r>
            <a:r>
              <a:rPr lang="en-US" dirty="0" err="1"/>
              <a:t>flow:from_client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You are writing a signature for an executable payload from the Neutrino Exploit Kit as it enters the network</a:t>
            </a:r>
          </a:p>
          <a:p>
            <a:pPr lvl="1"/>
            <a:r>
              <a:rPr lang="en-US" dirty="0" err="1"/>
              <a:t>msg:”CRRC</a:t>
            </a:r>
            <a:r>
              <a:rPr lang="en-US" dirty="0"/>
              <a:t> CURRENT_EVENTS Neutrino EK Payload EXE”;</a:t>
            </a:r>
            <a:r>
              <a:rPr lang="en-US" dirty="0" err="1"/>
              <a:t>flow:from_server,established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64A3-BCA5-0F42-87E2-AEBA3EC5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8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A89-E0B5-7248-B387-7DD273B4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2473-1C32-2C4C-8CAB-A1A86D82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msg:"GPL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TELNET Bad Login";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incorrect";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2010_09_23;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affect how the rule matches packets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to describe the rule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Aid the analyst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6348-03DF-8840-ACD5-F060574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00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6103-11C3-9741-8390-9AB7904B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6B9B-2FA2-6B47-B773-FDFB0B31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900114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Classtype</a:t>
            </a:r>
            <a:endParaRPr lang="en-US" dirty="0"/>
          </a:p>
          <a:p>
            <a:pPr lvl="1"/>
            <a:r>
              <a:rPr lang="en-US" dirty="0"/>
              <a:t>Provide some classification to the rules</a:t>
            </a:r>
          </a:p>
          <a:p>
            <a:pPr lvl="1"/>
            <a:r>
              <a:rPr lang="en-US" dirty="0"/>
              <a:t>Priority levels assigned in the </a:t>
            </a:r>
            <a:r>
              <a:rPr lang="en-US" dirty="0" err="1"/>
              <a:t>classification.config</a:t>
            </a:r>
            <a:r>
              <a:rPr lang="en-US" dirty="0"/>
              <a:t> file (/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suricata</a:t>
            </a:r>
            <a:r>
              <a:rPr lang="en-US" dirty="0"/>
              <a:t>/</a:t>
            </a:r>
            <a:r>
              <a:rPr lang="en-US" dirty="0" err="1"/>
              <a:t>classification.config</a:t>
            </a:r>
            <a:r>
              <a:rPr lang="en-US" dirty="0"/>
              <a:t> on our VM)</a:t>
            </a:r>
          </a:p>
          <a:p>
            <a:pPr lvl="1"/>
            <a:r>
              <a:rPr lang="en-US" dirty="0"/>
              <a:t>Some examples…</a:t>
            </a:r>
          </a:p>
          <a:p>
            <a:pPr lvl="2"/>
            <a:r>
              <a:rPr lang="en-US" dirty="0"/>
              <a:t>Not-suspicious</a:t>
            </a:r>
          </a:p>
          <a:p>
            <a:pPr lvl="2"/>
            <a:r>
              <a:rPr lang="en-US" dirty="0"/>
              <a:t>Unknown</a:t>
            </a:r>
          </a:p>
          <a:p>
            <a:pPr lvl="2"/>
            <a:r>
              <a:rPr lang="en-US" dirty="0"/>
              <a:t>Successful-dos</a:t>
            </a:r>
          </a:p>
          <a:p>
            <a:pPr lvl="2"/>
            <a:r>
              <a:rPr lang="en-US" dirty="0"/>
              <a:t>Successful-admin</a:t>
            </a:r>
          </a:p>
          <a:p>
            <a:pPr lvl="2"/>
            <a:r>
              <a:rPr lang="en-US" dirty="0"/>
              <a:t>Suspicious-login</a:t>
            </a:r>
          </a:p>
          <a:p>
            <a:pPr lvl="2"/>
            <a:r>
              <a:rPr lang="en-US" dirty="0"/>
              <a:t>Policy-violation</a:t>
            </a:r>
          </a:p>
          <a:p>
            <a:pPr lvl="1"/>
            <a:r>
              <a:rPr lang="en-US" dirty="0"/>
              <a:t>Optional field</a:t>
            </a:r>
          </a:p>
          <a:p>
            <a:r>
              <a:rPr lang="en-US" dirty="0"/>
              <a:t>SID – Signature Identifier</a:t>
            </a:r>
          </a:p>
          <a:p>
            <a:pPr lvl="1"/>
            <a:r>
              <a:rPr lang="en-US" dirty="0"/>
              <a:t>Some allocated ranges</a:t>
            </a:r>
          </a:p>
          <a:p>
            <a:pPr lvl="2"/>
            <a:r>
              <a:rPr lang="en-US" dirty="0"/>
              <a:t>1000000-1999999 are for your local custom use</a:t>
            </a:r>
          </a:p>
          <a:p>
            <a:pPr lvl="2"/>
            <a:r>
              <a:rPr lang="en-US" dirty="0"/>
              <a:t>Ranges above are reserved for ET Open, ET Pro, Original Snort GPL, Dynamically updated rules, etc.</a:t>
            </a:r>
          </a:p>
          <a:p>
            <a:pPr lvl="1"/>
            <a:r>
              <a:rPr lang="en-US" dirty="0"/>
              <a:t>Required field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B0DA-439C-004F-893B-4DB42252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2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463B-982B-4340-B56B-CBF4089D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EA45-46B2-5246-B805-7565C01D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</a:t>
            </a:r>
          </a:p>
          <a:p>
            <a:pPr lvl="1"/>
            <a:r>
              <a:rPr lang="en-US" dirty="0"/>
              <a:t>Revision</a:t>
            </a:r>
          </a:p>
          <a:p>
            <a:pPr lvl="1"/>
            <a:r>
              <a:rPr lang="en-US" dirty="0"/>
              <a:t>Increments as changes are made to the signature over time</a:t>
            </a:r>
          </a:p>
          <a:p>
            <a:pPr lvl="1"/>
            <a:r>
              <a:rPr lang="en-US" dirty="0"/>
              <a:t>Optional field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Really any key/value pair that you want</a:t>
            </a:r>
          </a:p>
          <a:p>
            <a:pPr lvl="1"/>
            <a:r>
              <a:rPr lang="en-US" dirty="0"/>
              <a:t>Optional field</a:t>
            </a:r>
          </a:p>
          <a:p>
            <a:pPr lvl="1"/>
            <a:r>
              <a:rPr lang="en-US" dirty="0"/>
              <a:t>Some examples…</a:t>
            </a:r>
          </a:p>
          <a:p>
            <a:pPr lvl="2"/>
            <a:r>
              <a:rPr lang="en-US" dirty="0"/>
              <a:t>Date </a:t>
            </a:r>
            <a:r>
              <a:rPr lang="en-US" dirty="0" err="1"/>
              <a:t>reated</a:t>
            </a:r>
            <a:endParaRPr lang="en-US" dirty="0"/>
          </a:p>
          <a:p>
            <a:pPr lvl="2"/>
            <a:r>
              <a:rPr lang="en-US" dirty="0"/>
              <a:t>Tags</a:t>
            </a:r>
          </a:p>
          <a:p>
            <a:pPr lvl="2"/>
            <a:r>
              <a:rPr lang="en-US" dirty="0"/>
              <a:t>Performance impact</a:t>
            </a:r>
          </a:p>
          <a:p>
            <a:pPr lvl="2"/>
            <a:r>
              <a:rPr lang="en-US" dirty="0"/>
              <a:t>Attack target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E67F6-6306-9E42-B9EF-F3695C2C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61DF-D47B-4545-8832-D3282427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5813-DA1A-6648-A615-E2C50474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with active measures</a:t>
            </a:r>
          </a:p>
          <a:p>
            <a:r>
              <a:rPr lang="en-US" dirty="0"/>
              <a:t>If your IPS is not tuned properly, you could be blocking things you shouldn’t</a:t>
            </a:r>
          </a:p>
          <a:p>
            <a:r>
              <a:rPr lang="en-US" dirty="0"/>
              <a:t>Accidently blocking something that is legit, but looks suspicious…</a:t>
            </a:r>
          </a:p>
          <a:p>
            <a:pPr lvl="1"/>
            <a:r>
              <a:rPr lang="en-US" dirty="0"/>
              <a:t>Beware of bringing down applications</a:t>
            </a:r>
          </a:p>
          <a:p>
            <a:pPr lvl="1"/>
            <a:r>
              <a:rPr lang="en-US" dirty="0"/>
              <a:t>Beware of bringing down networks</a:t>
            </a:r>
          </a:p>
          <a:p>
            <a:endParaRPr lang="en-US" dirty="0"/>
          </a:p>
          <a:p>
            <a:r>
              <a:rPr lang="en-US" dirty="0"/>
              <a:t>Often, start an IPS in an IDS mode</a:t>
            </a:r>
          </a:p>
          <a:p>
            <a:pPr lvl="1"/>
            <a:r>
              <a:rPr lang="en-US" dirty="0"/>
              <a:t>Only detect and alert, don’t prevent/modify</a:t>
            </a:r>
          </a:p>
          <a:p>
            <a:pPr lvl="1"/>
            <a:r>
              <a:rPr lang="en-US" dirty="0"/>
              <a:t>Until you’re sure nothing critical is being blocked.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21C5-3381-484F-AE5B-39777120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0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A89-E0B5-7248-B387-7DD273B4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2473-1C32-2C4C-8CAB-A1A86D82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$HOME_NET 23 -&gt; $EXTERNAL_NET any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:"GPL TELNET Bad Login";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flow:from_server,established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content:"Login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incorrect";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fast_pattern:only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classtype:bad-unknown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sid:2101251; rev:9;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metadata:created_at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2010_09_23;)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packet contents</a:t>
            </a:r>
          </a:p>
          <a:p>
            <a:r>
              <a:rPr lang="en-US" dirty="0"/>
              <a:t>Can have multiple content sections</a:t>
            </a:r>
          </a:p>
          <a:p>
            <a:r>
              <a:rPr lang="en-US" dirty="0"/>
              <a:t>Many options</a:t>
            </a:r>
          </a:p>
          <a:p>
            <a:pPr lvl="1"/>
            <a:r>
              <a:rPr lang="en-US" dirty="0" err="1"/>
              <a:t>Nocase</a:t>
            </a:r>
            <a:endParaRPr lang="en-US" dirty="0"/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 err="1"/>
              <a:t>Dsize</a:t>
            </a:r>
            <a:endParaRPr lang="en-US" dirty="0"/>
          </a:p>
          <a:p>
            <a:pPr lvl="1"/>
            <a:r>
              <a:rPr lang="en-US" dirty="0" err="1"/>
              <a:t>Isdataat</a:t>
            </a:r>
            <a:endParaRPr lang="en-US" dirty="0"/>
          </a:p>
          <a:p>
            <a:pPr lvl="1"/>
            <a:r>
              <a:rPr lang="en-US" dirty="0"/>
              <a:t>…and more…</a:t>
            </a:r>
          </a:p>
          <a:p>
            <a:r>
              <a:rPr lang="en-US" dirty="0"/>
              <a:t>Excellent guide: </a:t>
            </a:r>
            <a:r>
              <a:rPr lang="en-US" dirty="0">
                <a:hlinkClick r:id="rId2"/>
              </a:rPr>
              <a:t>https://redmine.openinfosecfoundation.org/projects/suricata/wiki/Payload_keywords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6348-03DF-8840-ACD5-F060574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4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ECF0-6BCA-B94A-8371-0B298C28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B11C-7D7C-5349-BCEC-21AF43C9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can be string based</a:t>
            </a:r>
          </a:p>
          <a:p>
            <a:r>
              <a:rPr lang="en-US" dirty="0" err="1"/>
              <a:t>content:”test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Contents can be hex based</a:t>
            </a:r>
          </a:p>
          <a:p>
            <a:r>
              <a:rPr lang="en-US" dirty="0"/>
              <a:t>content:”|00 2a 26 4a|”;</a:t>
            </a:r>
          </a:p>
          <a:p>
            <a:endParaRPr lang="en-US" dirty="0"/>
          </a:p>
          <a:p>
            <a:r>
              <a:rPr lang="en-US" dirty="0"/>
              <a:t>Or both!</a:t>
            </a:r>
          </a:p>
          <a:p>
            <a:r>
              <a:rPr lang="en-US" dirty="0" err="1"/>
              <a:t>content:”This</a:t>
            </a:r>
            <a:r>
              <a:rPr lang="en-US" dirty="0"/>
              <a:t> | 20 | is | 20 | fun”;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7C415-A2B5-F048-8D9D-861DEDDB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977B-922A-6147-8811-75AA77F8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Content Options -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C20D-0390-BA48-8C57-A0B604AE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Number of bytes between one content and the prior content match (relative)</a:t>
            </a:r>
          </a:p>
          <a:p>
            <a:r>
              <a:rPr lang="en-US" dirty="0"/>
              <a:t>How far to start looking after matching a previous content</a:t>
            </a:r>
          </a:p>
          <a:p>
            <a:r>
              <a:rPr lang="en-US" dirty="0"/>
              <a:t>Distance:0;</a:t>
            </a:r>
          </a:p>
          <a:p>
            <a:pPr lvl="1"/>
            <a:r>
              <a:rPr lang="en-US" dirty="0"/>
              <a:t>Used quite often</a:t>
            </a:r>
          </a:p>
          <a:p>
            <a:pPr lvl="1"/>
            <a:r>
              <a:rPr lang="en-US" dirty="0"/>
              <a:t>Means the content to be searched for MUST come after the previous content</a:t>
            </a:r>
          </a:p>
          <a:p>
            <a:r>
              <a:rPr lang="en-US" dirty="0"/>
              <a:t>Limits the search starting location, not the end</a:t>
            </a:r>
          </a:p>
          <a:p>
            <a:pPr lvl="1"/>
            <a:r>
              <a:rPr lang="en-US" dirty="0"/>
              <a:t>Can keep searching through the rest of the payload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3FD3E-F31E-9C46-96A0-2EC86FD0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98666"/>
            <a:ext cx="4807287" cy="3309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E934-DF7D-0648-B9F7-D93D6A68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66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614-C0A3-E846-B8C0-7DC9587E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Options - </a:t>
            </a:r>
            <a:r>
              <a:rPr lang="en-US" dirty="0" err="1"/>
              <a:t>isdataat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D83E-2A11-604D-825E-08BADACA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to see if there is data at a specific location</a:t>
            </a:r>
          </a:p>
          <a:p>
            <a:pPr lvl="1"/>
            <a:r>
              <a:rPr lang="en-US" dirty="0"/>
              <a:t>Not checking for specific contents, just if there is </a:t>
            </a:r>
            <a:r>
              <a:rPr lang="en-US" i="1" dirty="0"/>
              <a:t>something</a:t>
            </a:r>
            <a:r>
              <a:rPr lang="en-US" dirty="0"/>
              <a:t> there</a:t>
            </a:r>
          </a:p>
          <a:p>
            <a:r>
              <a:rPr lang="en-US" dirty="0"/>
              <a:t>Can be relative or absolute</a:t>
            </a:r>
          </a:p>
          <a:p>
            <a:endParaRPr lang="en-US" dirty="0"/>
          </a:p>
          <a:p>
            <a:r>
              <a:rPr lang="en-US" dirty="0"/>
              <a:t>isdataat:256;</a:t>
            </a:r>
          </a:p>
          <a:p>
            <a:pPr lvl="1"/>
            <a:r>
              <a:rPr lang="en-US" dirty="0"/>
              <a:t>Looks at byte 256 for data</a:t>
            </a:r>
          </a:p>
          <a:p>
            <a:r>
              <a:rPr lang="en-US" dirty="0"/>
              <a:t>isdataat:40, relative;</a:t>
            </a:r>
          </a:p>
          <a:p>
            <a:pPr lvl="1"/>
            <a:r>
              <a:rPr lang="en-US" dirty="0"/>
              <a:t>Looks for data 40 bytes after the previous content match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2D7E9-B998-944C-B60A-AC4D824B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0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496-520A-3540-8E5F-B3231DE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Options - </a:t>
            </a:r>
            <a:r>
              <a:rPr lang="en-US" dirty="0" err="1"/>
              <a:t>dsize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26A-8C98-6946-8ED4-F6BB82EB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on the size of the packet payload</a:t>
            </a:r>
          </a:p>
          <a:p>
            <a:r>
              <a:rPr lang="en-US" dirty="0"/>
              <a:t>This is the TCP segment length – not total packet length</a:t>
            </a:r>
          </a:p>
          <a:p>
            <a:r>
              <a:rPr lang="en-US" dirty="0"/>
              <a:t>Can be a number, greater/less, or range</a:t>
            </a:r>
          </a:p>
          <a:p>
            <a:pPr lvl="1"/>
            <a:r>
              <a:rPr lang="en-US" dirty="0"/>
              <a:t>dsize:55;</a:t>
            </a:r>
          </a:p>
          <a:p>
            <a:pPr lvl="1"/>
            <a:r>
              <a:rPr lang="en-US" dirty="0"/>
              <a:t>dsize:50 &lt;&gt; 75;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:&lt;123;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2C02-4E31-BF47-8A5A-426D316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8305F-92BA-0D44-9857-086DA015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7" y="4404997"/>
            <a:ext cx="10250767" cy="18191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3631781-8CE0-7644-ACBE-2B35621819C0}"/>
              </a:ext>
            </a:extLst>
          </p:cNvPr>
          <p:cNvSpPr/>
          <p:nvPr/>
        </p:nvSpPr>
        <p:spPr>
          <a:xfrm>
            <a:off x="7325711" y="5698072"/>
            <a:ext cx="788276" cy="3874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41E7-4631-3742-BE53-6FD1E8A2C223}"/>
              </a:ext>
            </a:extLst>
          </p:cNvPr>
          <p:cNvCxnSpPr>
            <a:cxnSpLocks/>
          </p:cNvCxnSpPr>
          <p:nvPr/>
        </p:nvCxnSpPr>
        <p:spPr>
          <a:xfrm>
            <a:off x="9012621" y="4550979"/>
            <a:ext cx="257503" cy="756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4AEBC6-94C5-9844-99AF-D5634EDBFD17}"/>
              </a:ext>
            </a:extLst>
          </p:cNvPr>
          <p:cNvCxnSpPr>
            <a:cxnSpLocks/>
          </p:cNvCxnSpPr>
          <p:nvPr/>
        </p:nvCxnSpPr>
        <p:spPr>
          <a:xfrm flipH="1">
            <a:off x="9012621" y="4550979"/>
            <a:ext cx="257504" cy="756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90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204-7B67-864F-B173-75F9B9C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</a:t>
            </a:r>
            <a:r>
              <a:rPr lang="en-US" sz="2400" dirty="0"/>
              <a:t>(content, </a:t>
            </a:r>
            <a:r>
              <a:rPr lang="en-US" sz="2400" dirty="0" err="1"/>
              <a:t>dsize</a:t>
            </a:r>
            <a:r>
              <a:rPr lang="en-US" sz="2400" dirty="0"/>
              <a:t>, distance)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085B-228D-BF4E-BE8D-B133DC59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Example_4.pcap</a:t>
            </a:r>
          </a:p>
          <a:p>
            <a:pPr lvl="1"/>
            <a:r>
              <a:rPr lang="en-US" dirty="0"/>
              <a:t>Packet 10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:_____;content:”_______”;</a:t>
            </a:r>
          </a:p>
          <a:p>
            <a:pPr lvl="1"/>
            <a:endParaRPr lang="en-US" dirty="0"/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185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:___;content:”____”;content:”|________________|”;distance:0;</a:t>
            </a:r>
          </a:p>
          <a:p>
            <a:r>
              <a:rPr lang="en-US" dirty="0"/>
              <a:t>Example_5.pcap</a:t>
            </a:r>
          </a:p>
          <a:p>
            <a:pPr lvl="1"/>
            <a:r>
              <a:rPr lang="en-US" dirty="0"/>
              <a:t>Packet 14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:______; content:”____ | ______|”; content:”____ |____|”; distance:____; content:”____ | ____|”; distance:____;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05FE-9ABB-E444-9DF0-00B0C76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64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204-7B67-864F-B173-75F9B9C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</a:t>
            </a:r>
            <a:r>
              <a:rPr lang="en-US" sz="2400" dirty="0"/>
              <a:t>(content, </a:t>
            </a:r>
            <a:r>
              <a:rPr lang="en-US" sz="2400" dirty="0" err="1"/>
              <a:t>dsize</a:t>
            </a:r>
            <a:r>
              <a:rPr lang="en-US" sz="2400" dirty="0"/>
              <a:t>, distance)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085B-228D-BF4E-BE8D-B133DC59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Example_4.pcap</a:t>
            </a:r>
          </a:p>
          <a:p>
            <a:pPr lvl="1"/>
            <a:r>
              <a:rPr lang="en-US" dirty="0"/>
              <a:t>Packet 10</a:t>
            </a:r>
          </a:p>
          <a:p>
            <a:pPr lvl="1"/>
            <a:r>
              <a:rPr lang="en-US" dirty="0"/>
              <a:t>dsize:12;content:”nocookie”;</a:t>
            </a:r>
          </a:p>
          <a:p>
            <a:pPr lvl="1"/>
            <a:endParaRPr lang="en-US" dirty="0"/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185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:___;content:”____”;content:”|________________|”;distance:0;</a:t>
            </a:r>
          </a:p>
          <a:p>
            <a:r>
              <a:rPr lang="en-US" dirty="0"/>
              <a:t>Example_5.pcap</a:t>
            </a:r>
          </a:p>
          <a:p>
            <a:pPr lvl="1"/>
            <a:r>
              <a:rPr lang="en-US" dirty="0"/>
              <a:t>Packet 14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:______; content:”____ | ______|”; content:”____ |____|”; distance:____; content:”____ | ____|”; distance:____;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05FE-9ABB-E444-9DF0-00B0C76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6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204-7B67-864F-B173-75F9B9C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</a:t>
            </a:r>
            <a:r>
              <a:rPr lang="en-US" sz="2400" dirty="0"/>
              <a:t>(content, </a:t>
            </a:r>
            <a:r>
              <a:rPr lang="en-US" sz="2400" dirty="0" err="1"/>
              <a:t>dsize</a:t>
            </a:r>
            <a:r>
              <a:rPr lang="en-US" sz="2400" dirty="0"/>
              <a:t>, distance)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085B-228D-BF4E-BE8D-B133DC59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Example_4.pcap</a:t>
            </a:r>
          </a:p>
          <a:p>
            <a:pPr lvl="1"/>
            <a:r>
              <a:rPr lang="en-US" dirty="0"/>
              <a:t>Packet 10</a:t>
            </a:r>
          </a:p>
          <a:p>
            <a:pPr lvl="1"/>
            <a:r>
              <a:rPr lang="en-US" dirty="0"/>
              <a:t>dsize:12;content:”nocookie”;</a:t>
            </a:r>
          </a:p>
          <a:p>
            <a:pPr lvl="1"/>
            <a:endParaRPr lang="en-US" dirty="0"/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185</a:t>
            </a:r>
          </a:p>
          <a:p>
            <a:pPr lvl="1"/>
            <a:r>
              <a:rPr lang="en-US" dirty="0"/>
              <a:t>dsize:102;content:”SMB”;content:”l| 00 |s| 00 |a| 00 |r| 00 |p| 00 |c”;distance:0;</a:t>
            </a:r>
          </a:p>
          <a:p>
            <a:pPr lvl="1"/>
            <a:r>
              <a:rPr lang="en-US" dirty="0"/>
              <a:t>dsize:102;content:”SMB”;content:”| 6c 00 73 00 61 00 72 00 70 00 63 |”;distance:0;</a:t>
            </a:r>
          </a:p>
          <a:p>
            <a:r>
              <a:rPr lang="en-US" dirty="0"/>
              <a:t>Example_5.pcap</a:t>
            </a:r>
          </a:p>
          <a:p>
            <a:pPr lvl="1"/>
            <a:r>
              <a:rPr lang="en-US" dirty="0"/>
              <a:t>Packet 14</a:t>
            </a:r>
          </a:p>
          <a:p>
            <a:pPr lvl="1"/>
            <a:r>
              <a:rPr lang="en-US" dirty="0" err="1"/>
              <a:t>dsize</a:t>
            </a:r>
            <a:r>
              <a:rPr lang="en-US" dirty="0"/>
              <a:t>:______; content:”____ | ______|”; content:”____ |____|”; distance:____; content:”____ | ____|”; distance:____;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05FE-9ABB-E444-9DF0-00B0C76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13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204-7B67-864F-B173-75F9B9C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085B-228D-BF4E-BE8D-B133DC59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Example_4.pcap</a:t>
            </a:r>
          </a:p>
          <a:p>
            <a:pPr lvl="1"/>
            <a:r>
              <a:rPr lang="en-US" dirty="0"/>
              <a:t>Packet 10</a:t>
            </a:r>
          </a:p>
          <a:p>
            <a:pPr lvl="1"/>
            <a:r>
              <a:rPr lang="en-US" dirty="0"/>
              <a:t>dsize:12;content:”nocookie”;</a:t>
            </a:r>
          </a:p>
          <a:p>
            <a:pPr lvl="1"/>
            <a:endParaRPr lang="en-US" dirty="0"/>
          </a:p>
          <a:p>
            <a:r>
              <a:rPr lang="en-US" dirty="0"/>
              <a:t>Example_3.pcap</a:t>
            </a:r>
          </a:p>
          <a:p>
            <a:pPr lvl="1"/>
            <a:r>
              <a:rPr lang="en-US" dirty="0"/>
              <a:t>Packet 185</a:t>
            </a:r>
          </a:p>
          <a:p>
            <a:pPr lvl="1"/>
            <a:r>
              <a:rPr lang="en-US" dirty="0"/>
              <a:t>dsize:102;content:”SMB”;content:”l | 00 | s | 00 | a | 00 | r | 00 | p | 00 | c”;distance:0;</a:t>
            </a:r>
          </a:p>
          <a:p>
            <a:pPr lvl="1"/>
            <a:r>
              <a:rPr lang="en-US" dirty="0"/>
              <a:t>dsize:102;content:”SMB”;content:”| 6c 00 73 00 61 00 72 00 70 00 63 |”;distance:0;</a:t>
            </a:r>
          </a:p>
          <a:p>
            <a:r>
              <a:rPr lang="en-US" dirty="0"/>
              <a:t>Example_5.pcap</a:t>
            </a:r>
          </a:p>
          <a:p>
            <a:pPr lvl="1"/>
            <a:r>
              <a:rPr lang="en-US" dirty="0"/>
              <a:t>Packet 14</a:t>
            </a:r>
          </a:p>
          <a:p>
            <a:pPr lvl="1"/>
            <a:r>
              <a:rPr lang="en-US" dirty="0"/>
              <a:t>dsize:260; </a:t>
            </a:r>
            <a:r>
              <a:rPr lang="en-US" dirty="0" err="1"/>
              <a:t>content:”MB</a:t>
            </a:r>
            <a:r>
              <a:rPr lang="en-US" dirty="0"/>
              <a:t> | 00 00 |”; </a:t>
            </a:r>
            <a:r>
              <a:rPr lang="en-US" dirty="0" err="1"/>
              <a:t>content:”Windows</a:t>
            </a:r>
            <a:r>
              <a:rPr lang="en-US" dirty="0"/>
              <a:t> |20|”; distance:0; content:”V1.0 | 00 00 |”; distance:0;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05FE-9ABB-E444-9DF0-00B0C76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61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771-57AB-E74E-8A9D-C023274D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Options -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F8EA-42FF-014F-981A-CA9C83CD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704412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many bytes from the beginning of the payload will be checked</a:t>
            </a:r>
          </a:p>
          <a:p>
            <a:r>
              <a:rPr lang="en-US" dirty="0"/>
              <a:t>Example: depth of 3 means ONLY look within the first 3 bytes for a 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69CA1-4D13-F942-B5ED-4250AB84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80FF-D295-BC42-8700-6A882ADB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49" y="2289968"/>
            <a:ext cx="4000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4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459757" cy="4351337"/>
          </a:xfrm>
        </p:spPr>
        <p:txBody>
          <a:bodyPr>
            <a:normAutofit/>
          </a:bodyPr>
          <a:lstStyle/>
          <a:p>
            <a:r>
              <a:rPr lang="en-US" dirty="0"/>
              <a:t>Detect known threats</a:t>
            </a:r>
          </a:p>
          <a:p>
            <a:r>
              <a:rPr lang="en-US" dirty="0"/>
              <a:t>Uses prior knowledge of what an attack looks like</a:t>
            </a:r>
          </a:p>
          <a:p>
            <a:r>
              <a:rPr lang="en-US" dirty="0"/>
              <a:t>Alerts are high confidence</a:t>
            </a:r>
          </a:p>
          <a:p>
            <a:r>
              <a:rPr lang="en-US" dirty="0"/>
              <a:t>Easy to bypass</a:t>
            </a:r>
          </a:p>
          <a:p>
            <a:endParaRPr lang="en-US" dirty="0"/>
          </a:p>
          <a:p>
            <a:r>
              <a:rPr lang="en-US" dirty="0"/>
              <a:t>Hashes</a:t>
            </a:r>
          </a:p>
          <a:p>
            <a:r>
              <a:rPr lang="en-US" dirty="0"/>
              <a:t>Ports</a:t>
            </a:r>
          </a:p>
          <a:p>
            <a:r>
              <a:rPr lang="en-US" dirty="0"/>
              <a:t>IP Addresses</a:t>
            </a:r>
          </a:p>
          <a:p>
            <a:r>
              <a:rPr lang="en-US" dirty="0"/>
              <a:t>Other Artifacts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4675" y="1828800"/>
            <a:ext cx="3459757" cy="37157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Signature Examples</a:t>
            </a:r>
          </a:p>
          <a:p>
            <a:endParaRPr lang="en-US" dirty="0"/>
          </a:p>
          <a:p>
            <a:r>
              <a:rPr lang="en-US" dirty="0"/>
              <a:t>Malicious File with a specific hash</a:t>
            </a:r>
          </a:p>
          <a:p>
            <a:pPr lvl="1"/>
            <a:r>
              <a:rPr lang="en-US" dirty="0"/>
              <a:t>Attacker can change one character in the file, results in a different hash</a:t>
            </a:r>
          </a:p>
          <a:p>
            <a:r>
              <a:rPr lang="en-US" dirty="0"/>
              <a:t>Port 4444 being connected to</a:t>
            </a:r>
          </a:p>
          <a:p>
            <a:pPr lvl="1"/>
            <a:r>
              <a:rPr lang="en-US" dirty="0"/>
              <a:t>Commonly used in </a:t>
            </a:r>
            <a:r>
              <a:rPr lang="en-US" dirty="0" err="1"/>
              <a:t>meterpreter</a:t>
            </a:r>
            <a:endParaRPr lang="en-US" dirty="0"/>
          </a:p>
          <a:p>
            <a:pPr lvl="1"/>
            <a:r>
              <a:rPr lang="en-US" dirty="0"/>
              <a:t>Attacker can use a different 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38B5-D4B5-F54B-8CFA-791C9E63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74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DCBD-872A-8945-B10F-50DFCBB4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Content Options -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12FC-074E-E649-8A00-61C441FE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Which byte in the payload will we start checking at</a:t>
            </a:r>
          </a:p>
          <a:p>
            <a:r>
              <a:rPr lang="en-US" dirty="0"/>
              <a:t>An offset of 3 starts checking for a content match at the 4</a:t>
            </a:r>
            <a:r>
              <a:rPr lang="en-US" baseline="30000" dirty="0"/>
              <a:t>th</a:t>
            </a:r>
            <a:r>
              <a:rPr lang="en-US" dirty="0"/>
              <a:t> byte</a:t>
            </a:r>
          </a:p>
          <a:p>
            <a:r>
              <a:rPr lang="en-US" dirty="0"/>
              <a:t>Essentially, ignore the first X bytes before looking for a match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Depth and offset often used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101C-3204-A94F-814E-3463F2F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16" y="1933575"/>
            <a:ext cx="4454053" cy="36398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B7050-2A26-4542-9777-2625FFCB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64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FCAC-43FF-EB49-A617-4F9F4C18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Content Options - Within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50DF-BA0D-A943-8422-48B2C55B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Number of bytes that one content must be found within after a previous content match (relative)</a:t>
            </a:r>
          </a:p>
          <a:p>
            <a:r>
              <a:rPr lang="en-US" dirty="0"/>
              <a:t>Limits the search ending location</a:t>
            </a:r>
          </a:p>
          <a:p>
            <a:pPr lvl="1"/>
            <a:r>
              <a:rPr lang="en-US" dirty="0"/>
              <a:t>Based on previous match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7B8EC-C324-E341-B7C2-9C2DC4DB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24" y="1933575"/>
            <a:ext cx="4714637" cy="36398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0538-4AD9-714D-805A-0A5CD16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7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CD90-BACC-D247-B297-2150478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</a:t>
            </a:r>
            <a:r>
              <a:rPr lang="en-US" sz="3200" dirty="0"/>
              <a:t>(offset, depth, within, negation)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311-36A3-6247-A0C4-C4B537CC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Example_6.pcap</a:t>
            </a:r>
          </a:p>
          <a:p>
            <a:pPr lvl="1"/>
            <a:r>
              <a:rPr lang="en-US" dirty="0"/>
              <a:t>Packet 41</a:t>
            </a:r>
          </a:p>
          <a:p>
            <a:pPr lvl="1"/>
            <a:r>
              <a:rPr lang="en-US" dirty="0"/>
              <a:t>Content:”| 00 01 00 00 00 01 |”; offset:__; depth:__; content:”| __ | </a:t>
            </a:r>
            <a:r>
              <a:rPr lang="en-US" dirty="0" err="1"/>
              <a:t>eu</a:t>
            </a:r>
            <a:r>
              <a:rPr lang="en-US" dirty="0"/>
              <a:t> | __ | “; distance:__; within:__;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79E13-9D2D-1B49-AC0A-4ABE69B8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49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CD90-BACC-D247-B297-2150478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311-36A3-6247-A0C4-C4B537CC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Example_6.pcap</a:t>
            </a:r>
          </a:p>
          <a:p>
            <a:pPr lvl="1"/>
            <a:r>
              <a:rPr lang="en-US" dirty="0"/>
              <a:t>Packet 41</a:t>
            </a:r>
          </a:p>
          <a:p>
            <a:pPr lvl="1"/>
            <a:r>
              <a:rPr lang="en-US" dirty="0"/>
              <a:t>Content:”| 00 01 00 00 00 01 |”; offset:__; depth:__; content:”| __ | </a:t>
            </a:r>
            <a:r>
              <a:rPr lang="en-US" dirty="0" err="1"/>
              <a:t>eu</a:t>
            </a:r>
            <a:r>
              <a:rPr lang="en-US"/>
              <a:t> | __ | “; distance:__; within:__;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79E13-9D2D-1B49-AC0A-4ABE69B8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9D4F4-03BF-E14E-91B8-AD2D6B2E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02" y="4210752"/>
            <a:ext cx="7962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7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CD90-BACC-D247-B297-2150478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311-36A3-6247-A0C4-C4B537CC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Example_6.pcap</a:t>
            </a:r>
          </a:p>
          <a:p>
            <a:pPr lvl="1"/>
            <a:r>
              <a:rPr lang="en-US" dirty="0"/>
              <a:t>Packet 41</a:t>
            </a:r>
          </a:p>
          <a:p>
            <a:pPr lvl="1"/>
            <a:r>
              <a:rPr lang="en-US" dirty="0"/>
              <a:t>Content:”| 00 01 00 00 00 01 |”; offset:4; depth:6; content:”| 02 | </a:t>
            </a:r>
            <a:r>
              <a:rPr lang="en-US" dirty="0" err="1"/>
              <a:t>eu</a:t>
            </a:r>
            <a:r>
              <a:rPr lang="en-US" dirty="0"/>
              <a:t> | 00 | “; </a:t>
            </a:r>
            <a:br>
              <a:rPr lang="en-US" dirty="0"/>
            </a:br>
            <a:r>
              <a:rPr lang="en-US" dirty="0"/>
              <a:t>distance:19; within:4;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79E13-9D2D-1B49-AC0A-4ABE69B8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9D4F4-03BF-E14E-91B8-AD2D6B2E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02" y="4210752"/>
            <a:ext cx="7962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69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320C-5D20-DE45-B1B7-C5AE031E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4A95-6038-3248-8C5C-19C25937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with Suricata</a:t>
            </a:r>
          </a:p>
          <a:p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pcaps</a:t>
            </a:r>
            <a:r>
              <a:rPr lang="en-US" dirty="0"/>
              <a:t> to the VM</a:t>
            </a:r>
          </a:p>
          <a:p>
            <a:r>
              <a:rPr lang="en-US" dirty="0"/>
              <a:t>Create rules in </a:t>
            </a:r>
            <a:r>
              <a:rPr lang="en-US" dirty="0" err="1"/>
              <a:t>custom.rules</a:t>
            </a:r>
            <a:r>
              <a:rPr lang="en-US" dirty="0"/>
              <a:t> file</a:t>
            </a:r>
          </a:p>
          <a:p>
            <a:r>
              <a:rPr lang="en-US" dirty="0"/>
              <a:t>Test it by running </a:t>
            </a:r>
            <a:r>
              <a:rPr lang="en-US" dirty="0" err="1"/>
              <a:t>runtest.sh</a:t>
            </a:r>
            <a:r>
              <a:rPr lang="en-US" dirty="0"/>
              <a:t> and supplying a </a:t>
            </a:r>
            <a:r>
              <a:rPr lang="en-US" dirty="0" err="1"/>
              <a:t>pcap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runtest.sh</a:t>
            </a:r>
            <a:r>
              <a:rPr lang="en-US" dirty="0"/>
              <a:t> example_1.pcap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61CFA-C12B-3148-9C56-5E2CB379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0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45CE-27FC-E445-B9FF-7FCF7F8C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F643-616C-4843-8B2E-C60AB67A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rule that detects if someone is attempting to log in to an FTP server as admin</a:t>
            </a:r>
          </a:p>
          <a:p>
            <a:pPr lvl="1"/>
            <a:r>
              <a:rPr lang="en-US" dirty="0"/>
              <a:t>Example_10.pcap</a:t>
            </a:r>
          </a:p>
          <a:p>
            <a:pPr lvl="1"/>
            <a:r>
              <a:rPr lang="en-US" dirty="0"/>
              <a:t>Hint: Packet 16011</a:t>
            </a:r>
          </a:p>
          <a:p>
            <a:pPr lvl="1"/>
            <a:endParaRPr lang="en-US" dirty="0"/>
          </a:p>
          <a:p>
            <a:r>
              <a:rPr lang="en-US" dirty="0"/>
              <a:t>Write a rule that detects a suspicious user agent found in example_11.pcap</a:t>
            </a:r>
          </a:p>
          <a:p>
            <a:pPr lvl="1"/>
            <a:r>
              <a:rPr lang="en-US" dirty="0"/>
              <a:t>Example_11.pcap</a:t>
            </a:r>
          </a:p>
          <a:p>
            <a:pPr lvl="1"/>
            <a:endParaRPr lang="en-US" dirty="0"/>
          </a:p>
          <a:p>
            <a:r>
              <a:rPr lang="en-US" dirty="0"/>
              <a:t>Write a rule that detects the </a:t>
            </a:r>
            <a:r>
              <a:rPr lang="en-US" dirty="0" err="1"/>
              <a:t>nitol</a:t>
            </a:r>
            <a:r>
              <a:rPr lang="en-US" dirty="0"/>
              <a:t> command and control traffic</a:t>
            </a:r>
          </a:p>
          <a:p>
            <a:pPr lvl="1"/>
            <a:r>
              <a:rPr lang="en-US" dirty="0"/>
              <a:t>Example_12.pcap</a:t>
            </a:r>
          </a:p>
          <a:p>
            <a:pPr lvl="1"/>
            <a:r>
              <a:rPr lang="en-US" dirty="0"/>
              <a:t>Packet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2F13-602C-E34B-BCB9-AD33D237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478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E91B-2D54-334F-9AFF-836673D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1B84-5B08-D542-8270-878AAB33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rule that detects if someone is attempting to log in to an FTP server as admin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any any -&gt; any 21 (</a:t>
            </a:r>
            <a:r>
              <a:rPr lang="en-US" dirty="0" err="1"/>
              <a:t>content:"USER</a:t>
            </a:r>
            <a:r>
              <a:rPr lang="en-US" dirty="0"/>
              <a:t>| 20 |admin"; sid:10000000; rev:1; msg: ”CRRC FTP FTP Login attempt as admin"; sid:10000001; rev:1;))</a:t>
            </a:r>
          </a:p>
          <a:p>
            <a:pPr lvl="1"/>
            <a:endParaRPr lang="en-US" dirty="0"/>
          </a:p>
          <a:p>
            <a:r>
              <a:rPr lang="en-US" dirty="0"/>
              <a:t>Write a rule that detects a suspicious user agent found in example_11.pcap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$HOME_NET any -&gt; $EXTERNAL_NET 80 (</a:t>
            </a:r>
            <a:r>
              <a:rPr lang="en-US" dirty="0" err="1"/>
              <a:t>flow:from_client,established</a:t>
            </a:r>
            <a:r>
              <a:rPr lang="en-US" dirty="0"/>
              <a:t>; content:"HTTP|2f|1.1"; content:"User-Agent|3a 20|BlackSun"; distance:0; </a:t>
            </a:r>
            <a:r>
              <a:rPr lang="en-US" dirty="0" err="1"/>
              <a:t>msg:"CRRC</a:t>
            </a:r>
            <a:r>
              <a:rPr lang="en-US" dirty="0"/>
              <a:t> BLACKLIST Known malicious user-agent </a:t>
            </a:r>
            <a:r>
              <a:rPr lang="en-US" dirty="0" err="1"/>
              <a:t>BlackSun</a:t>
            </a:r>
            <a:r>
              <a:rPr lang="en-US" dirty="0"/>
              <a:t>"; </a:t>
            </a:r>
            <a:r>
              <a:rPr lang="en-US" dirty="0" err="1"/>
              <a:t>classtype:trojan-activity</a:t>
            </a:r>
            <a:r>
              <a:rPr lang="en-US" dirty="0"/>
              <a:t>; sid:10000002; rev:1;))</a:t>
            </a:r>
          </a:p>
          <a:p>
            <a:r>
              <a:rPr lang="en-US" dirty="0"/>
              <a:t>Write a rule that detects the </a:t>
            </a:r>
            <a:r>
              <a:rPr lang="en-US" dirty="0" err="1"/>
              <a:t>nitol</a:t>
            </a:r>
            <a:r>
              <a:rPr lang="en-US" dirty="0"/>
              <a:t> command and control traffic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$HOME_NET any -&gt; $EXTERNAL_NET any (</a:t>
            </a:r>
            <a:r>
              <a:rPr lang="en-US" dirty="0" err="1"/>
              <a:t>msg:"CRRC</a:t>
            </a:r>
            <a:r>
              <a:rPr lang="en-US" dirty="0"/>
              <a:t> TROJAN </a:t>
            </a:r>
            <a:r>
              <a:rPr lang="en-US" dirty="0" err="1"/>
              <a:t>Nitol</a:t>
            </a:r>
            <a:r>
              <a:rPr lang="en-US" dirty="0"/>
              <a:t> </a:t>
            </a:r>
            <a:r>
              <a:rPr lang="en-US" dirty="0" err="1"/>
              <a:t>CnC</a:t>
            </a:r>
            <a:r>
              <a:rPr lang="en-US" dirty="0"/>
              <a:t>"; </a:t>
            </a:r>
            <a:r>
              <a:rPr lang="en-US" dirty="0" err="1"/>
              <a:t>flow:to_server,established</a:t>
            </a:r>
            <a:r>
              <a:rPr lang="en-US" dirty="0"/>
              <a:t>; content:"|0b 00 00 00|"; depth:5; content:"Windows|20|"; distance:0; within:16; content:"|00|"; content:"|7c b4 ab b2 a5 7c|"; </a:t>
            </a:r>
            <a:r>
              <a:rPr lang="en-US" dirty="0" err="1"/>
              <a:t>classtype:trojan-activity</a:t>
            </a:r>
            <a:r>
              <a:rPr lang="en-US" dirty="0"/>
              <a:t>; sid:10000003; rev:1;)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9088A-7318-2444-A4EB-3EFD2AAD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0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459757" cy="45803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Detect threats based on non-standard activities</a:t>
            </a:r>
          </a:p>
          <a:p>
            <a:r>
              <a:rPr lang="en-US" dirty="0"/>
              <a:t>Uses prior knowledge of what normal looks like, and generates alerts based off abnormal</a:t>
            </a:r>
          </a:p>
          <a:p>
            <a:r>
              <a:rPr lang="en-US" dirty="0"/>
              <a:t>Alerts are not always high confidence</a:t>
            </a:r>
          </a:p>
          <a:p>
            <a:r>
              <a:rPr lang="en-US" dirty="0"/>
              <a:t>Slightly more difficult to bypass, but still possible</a:t>
            </a:r>
          </a:p>
          <a:p>
            <a:endParaRPr lang="en-US" dirty="0"/>
          </a:p>
          <a:p>
            <a:r>
              <a:rPr lang="en-US" dirty="0"/>
              <a:t>Behaviors</a:t>
            </a:r>
          </a:p>
          <a:p>
            <a:r>
              <a:rPr lang="en-US" dirty="0"/>
              <a:t>Ports</a:t>
            </a:r>
          </a:p>
          <a:p>
            <a:r>
              <a:rPr lang="en-US" dirty="0"/>
              <a:t>Protocol Analysis</a:t>
            </a:r>
          </a:p>
          <a:p>
            <a:r>
              <a:rPr lang="en-US" dirty="0"/>
              <a:t>Other Artifacts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4675" y="1828800"/>
            <a:ext cx="3459757" cy="43226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Anomaly Examples</a:t>
            </a:r>
          </a:p>
          <a:p>
            <a:endParaRPr lang="en-US" dirty="0"/>
          </a:p>
          <a:p>
            <a:r>
              <a:rPr lang="en-US" dirty="0"/>
              <a:t>A login to an Admin account at 2am</a:t>
            </a:r>
          </a:p>
          <a:p>
            <a:pPr lvl="1"/>
            <a:r>
              <a:rPr lang="en-US" dirty="0"/>
              <a:t>Typically that user only logs in from 8-5, maybe that is a malicious use of the account?</a:t>
            </a:r>
          </a:p>
          <a:p>
            <a:r>
              <a:rPr lang="en-US" dirty="0"/>
              <a:t>SSL/TLS encrypted traffic on a port other than 443</a:t>
            </a:r>
          </a:p>
          <a:p>
            <a:pPr lvl="1"/>
            <a:r>
              <a:rPr lang="en-US" dirty="0"/>
              <a:t>We expect to see encrypted traffic on ports 443, 22, etc.</a:t>
            </a:r>
          </a:p>
          <a:p>
            <a:pPr lvl="1"/>
            <a:r>
              <a:rPr lang="en-US" dirty="0"/>
              <a:t>Seeing that traffic on, for example, port 80, would be anomalous. Malicious? Maybe.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260A-2427-B144-8C8B-DD569D3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3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CA6D-816F-5549-B954-10EC4364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– There’s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3E22-6FD9-2F47-B46E-DCD4D235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super deep with this topic, but we’re not going to</a:t>
            </a:r>
          </a:p>
          <a:p>
            <a:r>
              <a:rPr lang="en-US" dirty="0"/>
              <a:t>Signatures == easy bypass</a:t>
            </a:r>
          </a:p>
          <a:p>
            <a:r>
              <a:rPr lang="en-US" dirty="0"/>
              <a:t>Anomaly detection == often favored</a:t>
            </a:r>
          </a:p>
          <a:p>
            <a:endParaRPr lang="en-US" dirty="0"/>
          </a:p>
          <a:p>
            <a:r>
              <a:rPr lang="en-US" dirty="0"/>
              <a:t>Anomaly algorithms</a:t>
            </a:r>
          </a:p>
          <a:p>
            <a:pPr lvl="1"/>
            <a:r>
              <a:rPr lang="en-US" dirty="0"/>
              <a:t>Simple statistical techniques – mean, median, mode</a:t>
            </a:r>
          </a:p>
          <a:p>
            <a:pPr lvl="2"/>
            <a:r>
              <a:rPr lang="en-US" dirty="0"/>
              <a:t>Challenge: Normal and abnormal definitions can change</a:t>
            </a:r>
          </a:p>
          <a:p>
            <a:pPr lvl="1"/>
            <a:r>
              <a:rPr lang="en-US" dirty="0"/>
              <a:t>Machine Learning-based – AI, Neural Nets, Support Vector Machine,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Challenge: Much more complex, higher bar of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9E01-6E46-6342-A1C6-7A725C53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B8B6-00BD-5448-9E45-7D203D6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go forward…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A932-D3FA-3A49-B79C-0BDEB0EC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…think…</a:t>
            </a:r>
          </a:p>
          <a:p>
            <a:endParaRPr lang="en-US" dirty="0"/>
          </a:p>
          <a:p>
            <a:r>
              <a:rPr lang="en-US" sz="2400" dirty="0"/>
              <a:t>How could we </a:t>
            </a:r>
            <a:r>
              <a:rPr lang="en-US" sz="2400" b="1" dirty="0"/>
              <a:t>accurately</a:t>
            </a:r>
            <a:r>
              <a:rPr lang="en-US" sz="2400" dirty="0"/>
              <a:t> and </a:t>
            </a:r>
            <a:r>
              <a:rPr lang="en-US" sz="2400" b="1" dirty="0"/>
              <a:t>reliably</a:t>
            </a:r>
            <a:r>
              <a:rPr lang="en-US" sz="2400" dirty="0"/>
              <a:t> detect XYZ?</a:t>
            </a:r>
          </a:p>
          <a:p>
            <a:pPr lvl="1"/>
            <a:r>
              <a:rPr lang="en-US" dirty="0"/>
              <a:t>Something malicious in the network</a:t>
            </a:r>
          </a:p>
          <a:p>
            <a:pPr lvl="1"/>
            <a:r>
              <a:rPr lang="en-US" dirty="0"/>
              <a:t>A malicious process</a:t>
            </a:r>
          </a:p>
          <a:p>
            <a:pPr lvl="1"/>
            <a:r>
              <a:rPr lang="en-US" dirty="0"/>
              <a:t>A malicious user/insider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BABF6-44EE-2742-A047-9C702968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5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A3B4-4DC6-3746-B37A-90C89D2B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Fatigue – The Delicate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277A-BE1C-7B42-AE3E-DE1D53A1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fatigue</a:t>
            </a:r>
          </a:p>
          <a:p>
            <a:pPr lvl="1"/>
            <a:r>
              <a:rPr lang="en-US" dirty="0"/>
              <a:t>When someone sees many false-positives, and become desensitized to alerts</a:t>
            </a:r>
          </a:p>
          <a:p>
            <a:r>
              <a:rPr lang="en-US" dirty="0"/>
              <a:t>There is a balance between…</a:t>
            </a:r>
          </a:p>
          <a:p>
            <a:pPr lvl="1"/>
            <a:r>
              <a:rPr lang="en-US" dirty="0"/>
              <a:t>Detecting everything</a:t>
            </a:r>
          </a:p>
          <a:p>
            <a:pPr lvl="2"/>
            <a:r>
              <a:rPr lang="en-US" dirty="0"/>
              <a:t>Why wouldn’t we NOT want to detect all the bad stuff?</a:t>
            </a:r>
          </a:p>
          <a:p>
            <a:pPr lvl="1"/>
            <a:r>
              <a:rPr lang="en-US" dirty="0"/>
              <a:t>Throwing zero false positives</a:t>
            </a:r>
          </a:p>
          <a:p>
            <a:pPr lvl="2"/>
            <a:r>
              <a:rPr lang="en-US" dirty="0"/>
              <a:t>Alert fatigue is bad</a:t>
            </a:r>
          </a:p>
          <a:p>
            <a:pPr lvl="2"/>
            <a:r>
              <a:rPr lang="en-US" dirty="0"/>
              <a:t>Greater chance of missing the true positives</a:t>
            </a:r>
          </a:p>
          <a:p>
            <a:r>
              <a:rPr lang="en-US" dirty="0"/>
              <a:t>One of the great challenges in this industry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42EA9-025E-314F-8A1D-7E604B0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024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3745</Words>
  <Application>Microsoft Macintosh PowerPoint</Application>
  <PresentationFormat>Widescreen</PresentationFormat>
  <Paragraphs>598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Schoolbook</vt:lpstr>
      <vt:lpstr>Courier New</vt:lpstr>
      <vt:lpstr>Wingdings 2</vt:lpstr>
      <vt:lpstr>View</vt:lpstr>
      <vt:lpstr>Intrusion Detection Systems</vt:lpstr>
      <vt:lpstr>IDS</vt:lpstr>
      <vt:lpstr>IDS vs. IPS</vt:lpstr>
      <vt:lpstr>Caution!</vt:lpstr>
      <vt:lpstr>Signature Detection</vt:lpstr>
      <vt:lpstr>Anomaly Detection</vt:lpstr>
      <vt:lpstr>Anomaly Detection – There’s More</vt:lpstr>
      <vt:lpstr>As we go forward…</vt:lpstr>
      <vt:lpstr>Alert Fatigue – The Delicate Balance</vt:lpstr>
      <vt:lpstr>IDS Rules</vt:lpstr>
      <vt:lpstr>IDS Alerts</vt:lpstr>
      <vt:lpstr>IDS Rules</vt:lpstr>
      <vt:lpstr>Rulesets</vt:lpstr>
      <vt:lpstr>IDS Rules</vt:lpstr>
      <vt:lpstr>What’s in a rule?</vt:lpstr>
      <vt:lpstr>Here’s a rule</vt:lpstr>
      <vt:lpstr>Action</vt:lpstr>
      <vt:lpstr>Protocol</vt:lpstr>
      <vt:lpstr>Source and Destination IPs</vt:lpstr>
      <vt:lpstr>Source and Destination Ports</vt:lpstr>
      <vt:lpstr>Direction</vt:lpstr>
      <vt:lpstr>Try It</vt:lpstr>
      <vt:lpstr>Try It - Answers</vt:lpstr>
      <vt:lpstr>Try It - Answers</vt:lpstr>
      <vt:lpstr>Try It - Answers</vt:lpstr>
      <vt:lpstr>Message</vt:lpstr>
      <vt:lpstr>Different Types of Rules</vt:lpstr>
      <vt:lpstr>Message Examples</vt:lpstr>
      <vt:lpstr>Good or Bad?</vt:lpstr>
      <vt:lpstr>Good or Bad?</vt:lpstr>
      <vt:lpstr>Good or Bad?</vt:lpstr>
      <vt:lpstr>Good or Bad?</vt:lpstr>
      <vt:lpstr>Flow</vt:lpstr>
      <vt:lpstr>Try It</vt:lpstr>
      <vt:lpstr>Try It - Answers</vt:lpstr>
      <vt:lpstr>Try It - Answers</vt:lpstr>
      <vt:lpstr>Rule Headers</vt:lpstr>
      <vt:lpstr>Rule Headers</vt:lpstr>
      <vt:lpstr>Rule Headers</vt:lpstr>
      <vt:lpstr>Contents</vt:lpstr>
      <vt:lpstr>Contents</vt:lpstr>
      <vt:lpstr>Content Options - Distance</vt:lpstr>
      <vt:lpstr>Content Options - isdataat</vt:lpstr>
      <vt:lpstr>Content Options - dsize</vt:lpstr>
      <vt:lpstr>Try It (content, dsize, distance)</vt:lpstr>
      <vt:lpstr>Try It (content, dsize, distance)</vt:lpstr>
      <vt:lpstr>Try It (content, dsize, distance)</vt:lpstr>
      <vt:lpstr>Try It - Answers</vt:lpstr>
      <vt:lpstr>Content Options - Depth</vt:lpstr>
      <vt:lpstr>Content Options - Offset</vt:lpstr>
      <vt:lpstr>Content Options - Within</vt:lpstr>
      <vt:lpstr>Try it (offset, depth, within, negation)</vt:lpstr>
      <vt:lpstr>Try It - Answer</vt:lpstr>
      <vt:lpstr>Try It - Answer</vt:lpstr>
      <vt:lpstr>Put It All Together</vt:lpstr>
      <vt:lpstr>Try It</vt:lpstr>
      <vt:lpstr>Try It -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Systems</dc:title>
  <dc:creator>Cody Welu</dc:creator>
  <cp:lastModifiedBy>Welu, Cody</cp:lastModifiedBy>
  <cp:revision>1</cp:revision>
  <dcterms:created xsi:type="dcterms:W3CDTF">2019-05-27T16:22:41Z</dcterms:created>
  <dcterms:modified xsi:type="dcterms:W3CDTF">2019-08-07T00:45:12Z</dcterms:modified>
</cp:coreProperties>
</file>