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4" r:id="rId7"/>
    <p:sldId id="262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0"/>
    <p:restoredTop sz="94173"/>
  </p:normalViewPr>
  <p:slideViewPr>
    <p:cSldViewPr snapToGrid="0" snapToObjects="1">
      <p:cViewPr varScale="1">
        <p:scale>
          <a:sx n="85" d="100"/>
          <a:sy n="85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855AB-8B74-4128-950B-F4821F3457E0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7D5FF9D-6575-4C62-85FD-EC905C657AF9}">
      <dgm:prSet/>
      <dgm:spPr/>
      <dgm:t>
        <a:bodyPr/>
        <a:lstStyle/>
        <a:p>
          <a:r>
            <a:rPr lang="en-US" baseline="0"/>
            <a:t>Reverse the mentality</a:t>
          </a:r>
          <a:endParaRPr lang="en-US"/>
        </a:p>
      </dgm:t>
    </dgm:pt>
    <dgm:pt modelId="{1D2D6073-ED82-471D-965C-DE18C570CB9C}" type="parTrans" cxnId="{C541C4C0-90C1-49B0-972A-D80CB26B6F04}">
      <dgm:prSet/>
      <dgm:spPr/>
      <dgm:t>
        <a:bodyPr/>
        <a:lstStyle/>
        <a:p>
          <a:endParaRPr lang="en-US"/>
        </a:p>
      </dgm:t>
    </dgm:pt>
    <dgm:pt modelId="{F7ECF1ED-4934-4965-8ED4-01CD333A2659}" type="sibTrans" cxnId="{C541C4C0-90C1-49B0-972A-D80CB26B6F04}">
      <dgm:prSet/>
      <dgm:spPr/>
      <dgm:t>
        <a:bodyPr/>
        <a:lstStyle/>
        <a:p>
          <a:endParaRPr lang="en-US"/>
        </a:p>
      </dgm:t>
    </dgm:pt>
    <dgm:pt modelId="{9E782AF1-9394-44C9-9EB7-28342862D30D}">
      <dgm:prSet/>
      <dgm:spPr/>
      <dgm:t>
        <a:bodyPr/>
        <a:lstStyle/>
        <a:p>
          <a:r>
            <a:rPr lang="en-US" baseline="0"/>
            <a:t>Typically looking for bad stuff</a:t>
          </a:r>
          <a:endParaRPr lang="en-US"/>
        </a:p>
      </dgm:t>
    </dgm:pt>
    <dgm:pt modelId="{F84EF4DD-8E5F-413A-80B4-2B5D7F8BC1D5}" type="parTrans" cxnId="{5006433C-EA75-4315-8A88-703D0009F7D1}">
      <dgm:prSet/>
      <dgm:spPr/>
      <dgm:t>
        <a:bodyPr/>
        <a:lstStyle/>
        <a:p>
          <a:endParaRPr lang="en-US"/>
        </a:p>
      </dgm:t>
    </dgm:pt>
    <dgm:pt modelId="{AC5F71B4-2089-4C28-8F32-0DDD80CA9209}" type="sibTrans" cxnId="{5006433C-EA75-4315-8A88-703D0009F7D1}">
      <dgm:prSet/>
      <dgm:spPr/>
      <dgm:t>
        <a:bodyPr/>
        <a:lstStyle/>
        <a:p>
          <a:endParaRPr lang="en-US"/>
        </a:p>
      </dgm:t>
    </dgm:pt>
    <dgm:pt modelId="{C95D0219-F343-4804-9803-6A90CAD59885}">
      <dgm:prSet/>
      <dgm:spPr/>
      <dgm:t>
        <a:bodyPr/>
        <a:lstStyle/>
        <a:p>
          <a:r>
            <a:rPr lang="en-US"/>
            <a:t>Hence: the detection part of IDS</a:t>
          </a:r>
        </a:p>
      </dgm:t>
    </dgm:pt>
    <dgm:pt modelId="{6A38E3EA-523C-43A5-82E9-CA10A51B17C9}" type="parTrans" cxnId="{6EE3A626-E2DF-4856-9F8B-65AF3B08B3AB}">
      <dgm:prSet/>
      <dgm:spPr/>
      <dgm:t>
        <a:bodyPr/>
        <a:lstStyle/>
        <a:p>
          <a:endParaRPr lang="en-US"/>
        </a:p>
      </dgm:t>
    </dgm:pt>
    <dgm:pt modelId="{D4B77CE6-01E7-43A7-9ABF-9FF202248C0C}" type="sibTrans" cxnId="{6EE3A626-E2DF-4856-9F8B-65AF3B08B3AB}">
      <dgm:prSet/>
      <dgm:spPr/>
      <dgm:t>
        <a:bodyPr/>
        <a:lstStyle/>
        <a:p>
          <a:endParaRPr lang="en-US"/>
        </a:p>
      </dgm:t>
    </dgm:pt>
    <dgm:pt modelId="{DB69D8C3-D587-4B3E-80FF-F508B66CB30F}">
      <dgm:prSet/>
      <dgm:spPr/>
      <dgm:t>
        <a:bodyPr/>
        <a:lstStyle/>
        <a:p>
          <a:r>
            <a:rPr lang="en-US" baseline="0"/>
            <a:t>Let’s go a step further</a:t>
          </a:r>
          <a:endParaRPr lang="en-US"/>
        </a:p>
      </dgm:t>
    </dgm:pt>
    <dgm:pt modelId="{2E096734-FF18-446F-9D42-FBC6CFEFE4E8}" type="parTrans" cxnId="{74D0A05D-1684-4863-ADBE-DBFE98F3A043}">
      <dgm:prSet/>
      <dgm:spPr/>
      <dgm:t>
        <a:bodyPr/>
        <a:lstStyle/>
        <a:p>
          <a:endParaRPr lang="en-US"/>
        </a:p>
      </dgm:t>
    </dgm:pt>
    <dgm:pt modelId="{BA31B684-1AFB-431E-AC76-DA11A1AF60BC}" type="sibTrans" cxnId="{74D0A05D-1684-4863-ADBE-DBFE98F3A043}">
      <dgm:prSet/>
      <dgm:spPr/>
      <dgm:t>
        <a:bodyPr/>
        <a:lstStyle/>
        <a:p>
          <a:endParaRPr lang="en-US"/>
        </a:p>
      </dgm:t>
    </dgm:pt>
    <dgm:pt modelId="{150DE272-6273-4F2A-BFD1-81B3C8E147C2}">
      <dgm:prSet/>
      <dgm:spPr/>
      <dgm:t>
        <a:bodyPr/>
        <a:lstStyle/>
        <a:p>
          <a:r>
            <a:rPr lang="en-US"/>
            <a:t>Flip the blacklist mentality</a:t>
          </a:r>
        </a:p>
      </dgm:t>
    </dgm:pt>
    <dgm:pt modelId="{96F644DE-2EF5-411F-B968-FB6EB08D1489}" type="parTrans" cxnId="{CA64E194-2FD7-4B53-933F-66F1C14537E2}">
      <dgm:prSet/>
      <dgm:spPr/>
      <dgm:t>
        <a:bodyPr/>
        <a:lstStyle/>
        <a:p>
          <a:endParaRPr lang="en-US"/>
        </a:p>
      </dgm:t>
    </dgm:pt>
    <dgm:pt modelId="{5BE35CA3-E208-4813-AB1D-8779B6063C21}" type="sibTrans" cxnId="{CA64E194-2FD7-4B53-933F-66F1C14537E2}">
      <dgm:prSet/>
      <dgm:spPr/>
      <dgm:t>
        <a:bodyPr/>
        <a:lstStyle/>
        <a:p>
          <a:endParaRPr lang="en-US"/>
        </a:p>
      </dgm:t>
    </dgm:pt>
    <dgm:pt modelId="{7DD53A23-5ED0-44E9-B871-46A3E0112692}">
      <dgm:prSet/>
      <dgm:spPr/>
      <dgm:t>
        <a:bodyPr/>
        <a:lstStyle/>
        <a:p>
          <a:r>
            <a:rPr lang="en-US"/>
            <a:t>Prevent all unwanted traffic</a:t>
          </a:r>
        </a:p>
      </dgm:t>
    </dgm:pt>
    <dgm:pt modelId="{67BE3959-1E2E-4808-AAE2-90D500219D3D}" type="parTrans" cxnId="{573F97E5-5AA3-4132-AB12-471B4B26ED82}">
      <dgm:prSet/>
      <dgm:spPr/>
      <dgm:t>
        <a:bodyPr/>
        <a:lstStyle/>
        <a:p>
          <a:endParaRPr lang="en-US"/>
        </a:p>
      </dgm:t>
    </dgm:pt>
    <dgm:pt modelId="{DE253B22-AA57-4E16-B442-A2D330688D5E}" type="sibTrans" cxnId="{573F97E5-5AA3-4132-AB12-471B4B26ED82}">
      <dgm:prSet/>
      <dgm:spPr/>
      <dgm:t>
        <a:bodyPr/>
        <a:lstStyle/>
        <a:p>
          <a:endParaRPr lang="en-US"/>
        </a:p>
      </dgm:t>
    </dgm:pt>
    <dgm:pt modelId="{20B31A44-A53D-4721-96A4-26B1D7FE8F78}">
      <dgm:prSet/>
      <dgm:spPr/>
      <dgm:t>
        <a:bodyPr/>
        <a:lstStyle/>
        <a:p>
          <a:r>
            <a:rPr lang="en-US"/>
            <a:t>Or as much as we can  </a:t>
          </a:r>
        </a:p>
      </dgm:t>
    </dgm:pt>
    <dgm:pt modelId="{863A1DB4-8E1A-461E-B369-63A5D2782CB8}" type="parTrans" cxnId="{BFAB8A4D-8A72-460B-BEEF-1E8F6DB1DEAC}">
      <dgm:prSet/>
      <dgm:spPr/>
      <dgm:t>
        <a:bodyPr/>
        <a:lstStyle/>
        <a:p>
          <a:endParaRPr lang="en-US"/>
        </a:p>
      </dgm:t>
    </dgm:pt>
    <dgm:pt modelId="{36A9EE50-7877-4723-A9C9-937ED2BE4060}" type="sibTrans" cxnId="{BFAB8A4D-8A72-460B-BEEF-1E8F6DB1DEAC}">
      <dgm:prSet/>
      <dgm:spPr/>
      <dgm:t>
        <a:bodyPr/>
        <a:lstStyle/>
        <a:p>
          <a:endParaRPr lang="en-US"/>
        </a:p>
      </dgm:t>
    </dgm:pt>
    <dgm:pt modelId="{1988240D-6A6F-324B-991A-FD99FDEBC7CD}" type="pres">
      <dgm:prSet presAssocID="{585855AB-8B74-4128-950B-F4821F3457E0}" presName="linear" presStyleCnt="0">
        <dgm:presLayoutVars>
          <dgm:dir/>
          <dgm:animLvl val="lvl"/>
          <dgm:resizeHandles val="exact"/>
        </dgm:presLayoutVars>
      </dgm:prSet>
      <dgm:spPr/>
    </dgm:pt>
    <dgm:pt modelId="{C2E9B379-F0DA-2948-ACA7-B1B9FBB4BC56}" type="pres">
      <dgm:prSet presAssocID="{77D5FF9D-6575-4C62-85FD-EC905C657AF9}" presName="parentLin" presStyleCnt="0"/>
      <dgm:spPr/>
    </dgm:pt>
    <dgm:pt modelId="{E77DCBC0-EC91-0D49-A040-86774339F8D0}" type="pres">
      <dgm:prSet presAssocID="{77D5FF9D-6575-4C62-85FD-EC905C657AF9}" presName="parentLeftMargin" presStyleLbl="node1" presStyleIdx="0" presStyleCnt="3"/>
      <dgm:spPr/>
    </dgm:pt>
    <dgm:pt modelId="{D8092C7A-6637-1F46-A33F-6FE9C125A6A9}" type="pres">
      <dgm:prSet presAssocID="{77D5FF9D-6575-4C62-85FD-EC905C657A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F3CFCA-FD66-2B4D-9ACD-D8D1B78699A0}" type="pres">
      <dgm:prSet presAssocID="{77D5FF9D-6575-4C62-85FD-EC905C657AF9}" presName="negativeSpace" presStyleCnt="0"/>
      <dgm:spPr/>
    </dgm:pt>
    <dgm:pt modelId="{558B87BA-5CE8-2843-BFBE-13B445D41BEF}" type="pres">
      <dgm:prSet presAssocID="{77D5FF9D-6575-4C62-85FD-EC905C657AF9}" presName="childText" presStyleLbl="conFgAcc1" presStyleIdx="0" presStyleCnt="3">
        <dgm:presLayoutVars>
          <dgm:bulletEnabled val="1"/>
        </dgm:presLayoutVars>
      </dgm:prSet>
      <dgm:spPr/>
    </dgm:pt>
    <dgm:pt modelId="{0B240C6D-5A06-8645-A99E-074C5E962616}" type="pres">
      <dgm:prSet presAssocID="{F7ECF1ED-4934-4965-8ED4-01CD333A2659}" presName="spaceBetweenRectangles" presStyleCnt="0"/>
      <dgm:spPr/>
    </dgm:pt>
    <dgm:pt modelId="{88250256-DDB8-5644-9618-D0AFD7CE72F6}" type="pres">
      <dgm:prSet presAssocID="{9E782AF1-9394-44C9-9EB7-28342862D30D}" presName="parentLin" presStyleCnt="0"/>
      <dgm:spPr/>
    </dgm:pt>
    <dgm:pt modelId="{D07254FB-0017-064D-ACE9-BD1E39B23E00}" type="pres">
      <dgm:prSet presAssocID="{9E782AF1-9394-44C9-9EB7-28342862D30D}" presName="parentLeftMargin" presStyleLbl="node1" presStyleIdx="0" presStyleCnt="3"/>
      <dgm:spPr/>
    </dgm:pt>
    <dgm:pt modelId="{6D314EDC-721E-6E41-B1F8-5A7DD8D51A70}" type="pres">
      <dgm:prSet presAssocID="{9E782AF1-9394-44C9-9EB7-28342862D3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9F7638-2002-CC49-BFF8-0440B830B7F8}" type="pres">
      <dgm:prSet presAssocID="{9E782AF1-9394-44C9-9EB7-28342862D30D}" presName="negativeSpace" presStyleCnt="0"/>
      <dgm:spPr/>
    </dgm:pt>
    <dgm:pt modelId="{704C9156-12D0-1A41-86F6-705F03E374B7}" type="pres">
      <dgm:prSet presAssocID="{9E782AF1-9394-44C9-9EB7-28342862D30D}" presName="childText" presStyleLbl="conFgAcc1" presStyleIdx="1" presStyleCnt="3">
        <dgm:presLayoutVars>
          <dgm:bulletEnabled val="1"/>
        </dgm:presLayoutVars>
      </dgm:prSet>
      <dgm:spPr/>
    </dgm:pt>
    <dgm:pt modelId="{2EF67D0B-4E8B-0740-817E-8E2808D47DAF}" type="pres">
      <dgm:prSet presAssocID="{AC5F71B4-2089-4C28-8F32-0DDD80CA9209}" presName="spaceBetweenRectangles" presStyleCnt="0"/>
      <dgm:spPr/>
    </dgm:pt>
    <dgm:pt modelId="{6131EA95-453F-D14B-9707-A2B05DF4FE01}" type="pres">
      <dgm:prSet presAssocID="{DB69D8C3-D587-4B3E-80FF-F508B66CB30F}" presName="parentLin" presStyleCnt="0"/>
      <dgm:spPr/>
    </dgm:pt>
    <dgm:pt modelId="{2B732313-9CD2-494B-89CE-736FB07AFA39}" type="pres">
      <dgm:prSet presAssocID="{DB69D8C3-D587-4B3E-80FF-F508B66CB30F}" presName="parentLeftMargin" presStyleLbl="node1" presStyleIdx="1" presStyleCnt="3"/>
      <dgm:spPr/>
    </dgm:pt>
    <dgm:pt modelId="{9D190B33-91D3-1341-A871-A66F75DD9EB7}" type="pres">
      <dgm:prSet presAssocID="{DB69D8C3-D587-4B3E-80FF-F508B66CB30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D59E5B-D2E1-E741-B2D9-C33B80656F44}" type="pres">
      <dgm:prSet presAssocID="{DB69D8C3-D587-4B3E-80FF-F508B66CB30F}" presName="negativeSpace" presStyleCnt="0"/>
      <dgm:spPr/>
    </dgm:pt>
    <dgm:pt modelId="{5D9054E8-6299-7A48-BACC-7D4582531D20}" type="pres">
      <dgm:prSet presAssocID="{DB69D8C3-D587-4B3E-80FF-F508B66CB30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E3A626-E2DF-4856-9F8B-65AF3B08B3AB}" srcId="{9E782AF1-9394-44C9-9EB7-28342862D30D}" destId="{C95D0219-F343-4804-9803-6A90CAD59885}" srcOrd="0" destOrd="0" parTransId="{6A38E3EA-523C-43A5-82E9-CA10A51B17C9}" sibTransId="{D4B77CE6-01E7-43A7-9ABF-9FF202248C0C}"/>
    <dgm:cxn modelId="{89FE2F32-99BC-B74B-AA2D-1ED58259944F}" type="presOf" srcId="{20B31A44-A53D-4721-96A4-26B1D7FE8F78}" destId="{5D9054E8-6299-7A48-BACC-7D4582531D20}" srcOrd="0" destOrd="2" presId="urn:microsoft.com/office/officeart/2005/8/layout/list1"/>
    <dgm:cxn modelId="{FF58AD32-182C-3B46-99D9-126EDB42623C}" type="presOf" srcId="{DB69D8C3-D587-4B3E-80FF-F508B66CB30F}" destId="{9D190B33-91D3-1341-A871-A66F75DD9EB7}" srcOrd="1" destOrd="0" presId="urn:microsoft.com/office/officeart/2005/8/layout/list1"/>
    <dgm:cxn modelId="{8217BD3B-ED40-934A-839B-B76C77E24563}" type="presOf" srcId="{150DE272-6273-4F2A-BFD1-81B3C8E147C2}" destId="{5D9054E8-6299-7A48-BACC-7D4582531D20}" srcOrd="0" destOrd="0" presId="urn:microsoft.com/office/officeart/2005/8/layout/list1"/>
    <dgm:cxn modelId="{5006433C-EA75-4315-8A88-703D0009F7D1}" srcId="{585855AB-8B74-4128-950B-F4821F3457E0}" destId="{9E782AF1-9394-44C9-9EB7-28342862D30D}" srcOrd="1" destOrd="0" parTransId="{F84EF4DD-8E5F-413A-80B4-2B5D7F8BC1D5}" sibTransId="{AC5F71B4-2089-4C28-8F32-0DDD80CA9209}"/>
    <dgm:cxn modelId="{BFAB8A4D-8A72-460B-BEEF-1E8F6DB1DEAC}" srcId="{DB69D8C3-D587-4B3E-80FF-F508B66CB30F}" destId="{20B31A44-A53D-4721-96A4-26B1D7FE8F78}" srcOrd="2" destOrd="0" parTransId="{863A1DB4-8E1A-461E-B369-63A5D2782CB8}" sibTransId="{36A9EE50-7877-4723-A9C9-937ED2BE4060}"/>
    <dgm:cxn modelId="{74D0A05D-1684-4863-ADBE-DBFE98F3A043}" srcId="{585855AB-8B74-4128-950B-F4821F3457E0}" destId="{DB69D8C3-D587-4B3E-80FF-F508B66CB30F}" srcOrd="2" destOrd="0" parTransId="{2E096734-FF18-446F-9D42-FBC6CFEFE4E8}" sibTransId="{BA31B684-1AFB-431E-AC76-DA11A1AF60BC}"/>
    <dgm:cxn modelId="{65D9675E-42CD-D74F-A35A-425C25360475}" type="presOf" srcId="{9E782AF1-9394-44C9-9EB7-28342862D30D}" destId="{D07254FB-0017-064D-ACE9-BD1E39B23E00}" srcOrd="0" destOrd="0" presId="urn:microsoft.com/office/officeart/2005/8/layout/list1"/>
    <dgm:cxn modelId="{5ED1A189-C4A1-0D42-8E94-384F500915DB}" type="presOf" srcId="{585855AB-8B74-4128-950B-F4821F3457E0}" destId="{1988240D-6A6F-324B-991A-FD99FDEBC7CD}" srcOrd="0" destOrd="0" presId="urn:microsoft.com/office/officeart/2005/8/layout/list1"/>
    <dgm:cxn modelId="{CA64E194-2FD7-4B53-933F-66F1C14537E2}" srcId="{DB69D8C3-D587-4B3E-80FF-F508B66CB30F}" destId="{150DE272-6273-4F2A-BFD1-81B3C8E147C2}" srcOrd="0" destOrd="0" parTransId="{96F644DE-2EF5-411F-B968-FB6EB08D1489}" sibTransId="{5BE35CA3-E208-4813-AB1D-8779B6063C21}"/>
    <dgm:cxn modelId="{CCA11A96-1CED-064D-9238-5A685A89BCD9}" type="presOf" srcId="{9E782AF1-9394-44C9-9EB7-28342862D30D}" destId="{6D314EDC-721E-6E41-B1F8-5A7DD8D51A70}" srcOrd="1" destOrd="0" presId="urn:microsoft.com/office/officeart/2005/8/layout/list1"/>
    <dgm:cxn modelId="{41AC5AA9-1104-5346-9846-E375646D567F}" type="presOf" srcId="{77D5FF9D-6575-4C62-85FD-EC905C657AF9}" destId="{D8092C7A-6637-1F46-A33F-6FE9C125A6A9}" srcOrd="1" destOrd="0" presId="urn:microsoft.com/office/officeart/2005/8/layout/list1"/>
    <dgm:cxn modelId="{C7DD45B0-A14C-FB45-BBBF-22547B0519BF}" type="presOf" srcId="{7DD53A23-5ED0-44E9-B871-46A3E0112692}" destId="{5D9054E8-6299-7A48-BACC-7D4582531D20}" srcOrd="0" destOrd="1" presId="urn:microsoft.com/office/officeart/2005/8/layout/list1"/>
    <dgm:cxn modelId="{0EA4B3B2-BB7E-524A-BD92-E7CF5FB51149}" type="presOf" srcId="{DB69D8C3-D587-4B3E-80FF-F508B66CB30F}" destId="{2B732313-9CD2-494B-89CE-736FB07AFA39}" srcOrd="0" destOrd="0" presId="urn:microsoft.com/office/officeart/2005/8/layout/list1"/>
    <dgm:cxn modelId="{C541C4C0-90C1-49B0-972A-D80CB26B6F04}" srcId="{585855AB-8B74-4128-950B-F4821F3457E0}" destId="{77D5FF9D-6575-4C62-85FD-EC905C657AF9}" srcOrd="0" destOrd="0" parTransId="{1D2D6073-ED82-471D-965C-DE18C570CB9C}" sibTransId="{F7ECF1ED-4934-4965-8ED4-01CD333A2659}"/>
    <dgm:cxn modelId="{FFDF02C1-994F-6F40-9376-6580674D7D06}" type="presOf" srcId="{C95D0219-F343-4804-9803-6A90CAD59885}" destId="{704C9156-12D0-1A41-86F6-705F03E374B7}" srcOrd="0" destOrd="0" presId="urn:microsoft.com/office/officeart/2005/8/layout/list1"/>
    <dgm:cxn modelId="{190149C4-C146-2940-A111-995C1115EF9B}" type="presOf" srcId="{77D5FF9D-6575-4C62-85FD-EC905C657AF9}" destId="{E77DCBC0-EC91-0D49-A040-86774339F8D0}" srcOrd="0" destOrd="0" presId="urn:microsoft.com/office/officeart/2005/8/layout/list1"/>
    <dgm:cxn modelId="{573F97E5-5AA3-4132-AB12-471B4B26ED82}" srcId="{DB69D8C3-D587-4B3E-80FF-F508B66CB30F}" destId="{7DD53A23-5ED0-44E9-B871-46A3E0112692}" srcOrd="1" destOrd="0" parTransId="{67BE3959-1E2E-4808-AAE2-90D500219D3D}" sibTransId="{DE253B22-AA57-4E16-B442-A2D330688D5E}"/>
    <dgm:cxn modelId="{8643C103-DE08-454C-B54F-6D743B0E826E}" type="presParOf" srcId="{1988240D-6A6F-324B-991A-FD99FDEBC7CD}" destId="{C2E9B379-F0DA-2948-ACA7-B1B9FBB4BC56}" srcOrd="0" destOrd="0" presId="urn:microsoft.com/office/officeart/2005/8/layout/list1"/>
    <dgm:cxn modelId="{51F49A8C-DEC3-7B43-B03F-E44753EAE5FC}" type="presParOf" srcId="{C2E9B379-F0DA-2948-ACA7-B1B9FBB4BC56}" destId="{E77DCBC0-EC91-0D49-A040-86774339F8D0}" srcOrd="0" destOrd="0" presId="urn:microsoft.com/office/officeart/2005/8/layout/list1"/>
    <dgm:cxn modelId="{B1D00C03-9933-884B-88FB-42F74119846A}" type="presParOf" srcId="{C2E9B379-F0DA-2948-ACA7-B1B9FBB4BC56}" destId="{D8092C7A-6637-1F46-A33F-6FE9C125A6A9}" srcOrd="1" destOrd="0" presId="urn:microsoft.com/office/officeart/2005/8/layout/list1"/>
    <dgm:cxn modelId="{91432CD2-283B-C040-87FA-71BCB069E234}" type="presParOf" srcId="{1988240D-6A6F-324B-991A-FD99FDEBC7CD}" destId="{2AF3CFCA-FD66-2B4D-9ACD-D8D1B78699A0}" srcOrd="1" destOrd="0" presId="urn:microsoft.com/office/officeart/2005/8/layout/list1"/>
    <dgm:cxn modelId="{36B4C9B3-78C0-5348-9A87-96733BF7394C}" type="presParOf" srcId="{1988240D-6A6F-324B-991A-FD99FDEBC7CD}" destId="{558B87BA-5CE8-2843-BFBE-13B445D41BEF}" srcOrd="2" destOrd="0" presId="urn:microsoft.com/office/officeart/2005/8/layout/list1"/>
    <dgm:cxn modelId="{29789729-4DD1-B942-BBFD-127DA983885E}" type="presParOf" srcId="{1988240D-6A6F-324B-991A-FD99FDEBC7CD}" destId="{0B240C6D-5A06-8645-A99E-074C5E962616}" srcOrd="3" destOrd="0" presId="urn:microsoft.com/office/officeart/2005/8/layout/list1"/>
    <dgm:cxn modelId="{8F4E3311-60F2-B44E-8917-EC7570F562C8}" type="presParOf" srcId="{1988240D-6A6F-324B-991A-FD99FDEBC7CD}" destId="{88250256-DDB8-5644-9618-D0AFD7CE72F6}" srcOrd="4" destOrd="0" presId="urn:microsoft.com/office/officeart/2005/8/layout/list1"/>
    <dgm:cxn modelId="{50C321BB-26AD-1943-A4AC-007B50E7575A}" type="presParOf" srcId="{88250256-DDB8-5644-9618-D0AFD7CE72F6}" destId="{D07254FB-0017-064D-ACE9-BD1E39B23E00}" srcOrd="0" destOrd="0" presId="urn:microsoft.com/office/officeart/2005/8/layout/list1"/>
    <dgm:cxn modelId="{0901410A-AADB-D04A-87E2-F3E1258167A6}" type="presParOf" srcId="{88250256-DDB8-5644-9618-D0AFD7CE72F6}" destId="{6D314EDC-721E-6E41-B1F8-5A7DD8D51A70}" srcOrd="1" destOrd="0" presId="urn:microsoft.com/office/officeart/2005/8/layout/list1"/>
    <dgm:cxn modelId="{CC38B943-E6E1-2141-986A-871770C83E92}" type="presParOf" srcId="{1988240D-6A6F-324B-991A-FD99FDEBC7CD}" destId="{099F7638-2002-CC49-BFF8-0440B830B7F8}" srcOrd="5" destOrd="0" presId="urn:microsoft.com/office/officeart/2005/8/layout/list1"/>
    <dgm:cxn modelId="{19161730-487A-3141-82A0-1FD74B5DAEDD}" type="presParOf" srcId="{1988240D-6A6F-324B-991A-FD99FDEBC7CD}" destId="{704C9156-12D0-1A41-86F6-705F03E374B7}" srcOrd="6" destOrd="0" presId="urn:microsoft.com/office/officeart/2005/8/layout/list1"/>
    <dgm:cxn modelId="{E5BD17D0-6D63-6949-822A-939B8AA3EF94}" type="presParOf" srcId="{1988240D-6A6F-324B-991A-FD99FDEBC7CD}" destId="{2EF67D0B-4E8B-0740-817E-8E2808D47DAF}" srcOrd="7" destOrd="0" presId="urn:microsoft.com/office/officeart/2005/8/layout/list1"/>
    <dgm:cxn modelId="{39448D07-0DB2-234E-95F3-805F768F5F06}" type="presParOf" srcId="{1988240D-6A6F-324B-991A-FD99FDEBC7CD}" destId="{6131EA95-453F-D14B-9707-A2B05DF4FE01}" srcOrd="8" destOrd="0" presId="urn:microsoft.com/office/officeart/2005/8/layout/list1"/>
    <dgm:cxn modelId="{BFDC2226-E27D-F646-8E29-B68101AAD03A}" type="presParOf" srcId="{6131EA95-453F-D14B-9707-A2B05DF4FE01}" destId="{2B732313-9CD2-494B-89CE-736FB07AFA39}" srcOrd="0" destOrd="0" presId="urn:microsoft.com/office/officeart/2005/8/layout/list1"/>
    <dgm:cxn modelId="{20F0E91D-325E-744D-99AF-C577A36B9F39}" type="presParOf" srcId="{6131EA95-453F-D14B-9707-A2B05DF4FE01}" destId="{9D190B33-91D3-1341-A871-A66F75DD9EB7}" srcOrd="1" destOrd="0" presId="urn:microsoft.com/office/officeart/2005/8/layout/list1"/>
    <dgm:cxn modelId="{FEB373BF-68AA-9845-B506-2513A8966150}" type="presParOf" srcId="{1988240D-6A6F-324B-991A-FD99FDEBC7CD}" destId="{1FD59E5B-D2E1-E741-B2D9-C33B80656F44}" srcOrd="9" destOrd="0" presId="urn:microsoft.com/office/officeart/2005/8/layout/list1"/>
    <dgm:cxn modelId="{B4557E4A-28AB-1A4F-ACBB-2C695EEA9616}" type="presParOf" srcId="{1988240D-6A6F-324B-991A-FD99FDEBC7CD}" destId="{5D9054E8-6299-7A48-BACC-7D4582531D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B87BA-5CE8-2843-BFBE-13B445D41BEF}">
      <dsp:nvSpPr>
        <dsp:cNvPr id="0" name=""/>
        <dsp:cNvSpPr/>
      </dsp:nvSpPr>
      <dsp:spPr>
        <a:xfrm>
          <a:off x="0" y="882540"/>
          <a:ext cx="5990135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92C7A-6637-1F46-A33F-6FE9C125A6A9}">
      <dsp:nvSpPr>
        <dsp:cNvPr id="0" name=""/>
        <dsp:cNvSpPr/>
      </dsp:nvSpPr>
      <dsp:spPr>
        <a:xfrm>
          <a:off x="299506" y="572580"/>
          <a:ext cx="4193095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Reverse the mentality</a:t>
          </a:r>
          <a:endParaRPr lang="en-US" sz="2100" kern="1200"/>
        </a:p>
      </dsp:txBody>
      <dsp:txXfrm>
        <a:off x="329768" y="602842"/>
        <a:ext cx="4132571" cy="559396"/>
      </dsp:txXfrm>
    </dsp:sp>
    <dsp:sp modelId="{704C9156-12D0-1A41-86F6-705F03E374B7}">
      <dsp:nvSpPr>
        <dsp:cNvPr id="0" name=""/>
        <dsp:cNvSpPr/>
      </dsp:nvSpPr>
      <dsp:spPr>
        <a:xfrm>
          <a:off x="0" y="1835100"/>
          <a:ext cx="5990135" cy="8764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437388" rIns="46490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Hence: the detection part of IDS</a:t>
          </a:r>
        </a:p>
      </dsp:txBody>
      <dsp:txXfrm>
        <a:off x="0" y="1835100"/>
        <a:ext cx="5990135" cy="876487"/>
      </dsp:txXfrm>
    </dsp:sp>
    <dsp:sp modelId="{6D314EDC-721E-6E41-B1F8-5A7DD8D51A70}">
      <dsp:nvSpPr>
        <dsp:cNvPr id="0" name=""/>
        <dsp:cNvSpPr/>
      </dsp:nvSpPr>
      <dsp:spPr>
        <a:xfrm>
          <a:off x="299506" y="1525140"/>
          <a:ext cx="4193095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Typically looking for bad stuff</a:t>
          </a:r>
          <a:endParaRPr lang="en-US" sz="2100" kern="1200"/>
        </a:p>
      </dsp:txBody>
      <dsp:txXfrm>
        <a:off x="329768" y="1555402"/>
        <a:ext cx="4132571" cy="559396"/>
      </dsp:txXfrm>
    </dsp:sp>
    <dsp:sp modelId="{5D9054E8-6299-7A48-BACC-7D4582531D20}">
      <dsp:nvSpPr>
        <dsp:cNvPr id="0" name=""/>
        <dsp:cNvSpPr/>
      </dsp:nvSpPr>
      <dsp:spPr>
        <a:xfrm>
          <a:off x="0" y="3134948"/>
          <a:ext cx="5990135" cy="15545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437388" rIns="46490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Flip the blacklist mentality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Prevent all unwanted traffic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Or as much as we can  </a:t>
          </a:r>
        </a:p>
      </dsp:txBody>
      <dsp:txXfrm>
        <a:off x="0" y="3134948"/>
        <a:ext cx="5990135" cy="1554525"/>
      </dsp:txXfrm>
    </dsp:sp>
    <dsp:sp modelId="{9D190B33-91D3-1341-A871-A66F75DD9EB7}">
      <dsp:nvSpPr>
        <dsp:cNvPr id="0" name=""/>
        <dsp:cNvSpPr/>
      </dsp:nvSpPr>
      <dsp:spPr>
        <a:xfrm>
          <a:off x="299506" y="2824988"/>
          <a:ext cx="4193095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Let’s go a step further</a:t>
          </a:r>
          <a:endParaRPr lang="en-US" sz="2100" kern="1200"/>
        </a:p>
      </dsp:txBody>
      <dsp:txXfrm>
        <a:off x="329768" y="2855250"/>
        <a:ext cx="413257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DAD68F-459C-C645-9FCF-A6D0A2E3A8CA}" type="datetime1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16C-FE96-5746-8F70-2F3D9BCB54D4}" type="datetime1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528-5F09-2347-91EC-D697FF9F594C}" type="datetime1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9FA4-96CE-7E46-880C-9434F822D9FC}" type="datetime1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658-5F5A-2A43-8706-3C628225AF93}" type="datetime1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98-EF38-D445-9ADA-9B263986DE01}" type="datetime1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B97-86F7-6146-A0CC-CDD7A77122BE}" type="datetime1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6F5-4C33-7C44-A036-D4232F65710C}" type="datetime1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21D-F7C0-C847-9693-62594C267001}" type="datetime1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2DF4-169C-0744-BB30-B884E7E55F54}" type="datetime1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1431-8628-AE43-850F-9B5BE82D1609}" type="datetime1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42098-B9DB-484E-9F5A-44CB11867B24}" type="datetime1">
              <a:rPr lang="en-US" smtClean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930128" cy="4041648"/>
          </a:xfrm>
        </p:spPr>
        <p:txBody>
          <a:bodyPr/>
          <a:lstStyle/>
          <a:p>
            <a:r>
              <a:rPr lang="en-US" dirty="0"/>
              <a:t>Session IV: App Inspection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C20D-26C1-5B44-A82B-8175254A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558E-2FDC-EA47-9A13-27159089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dealing with a problem these things are helpful:</a:t>
            </a:r>
          </a:p>
          <a:p>
            <a:pPr lvl="1"/>
            <a:r>
              <a:rPr lang="en-US" dirty="0"/>
              <a:t>Signature of the malware</a:t>
            </a:r>
          </a:p>
          <a:p>
            <a:pPr lvl="1"/>
            <a:r>
              <a:rPr lang="en-US" dirty="0"/>
              <a:t>Alerts about the malware</a:t>
            </a:r>
          </a:p>
          <a:p>
            <a:r>
              <a:rPr lang="en-US" dirty="0"/>
              <a:t>Why not get a PCAP?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E3D8-5D4F-7547-B3AD-61F17A39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05ABC-CD22-0F42-AAE5-40615984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46DF-8632-384F-AB20-AD5BCF04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4901-990E-D743-AF21-EEED1F1BD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Palo Alto Firewalls</a:t>
            </a:r>
          </a:p>
          <a:p>
            <a:r>
              <a:rPr lang="en-US" dirty="0"/>
              <a:t>Application Identification</a:t>
            </a:r>
          </a:p>
          <a:p>
            <a:pPr lvl="1"/>
            <a:r>
              <a:rPr lang="en-US" dirty="0"/>
              <a:t>AKA: Commercial signatures</a:t>
            </a:r>
          </a:p>
          <a:p>
            <a:r>
              <a:rPr lang="en-US" dirty="0"/>
              <a:t>Dealing with troublesome traffic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Where it works, where it doesn’t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7991D-AACE-7245-9FA5-F043C122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F6C0B-16D1-214B-94B6-F6E01E5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E608A3-5A70-9F4F-AE69-2DD393573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4158"/>
            <a:ext cx="11322163" cy="28554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57C16-6EA5-AB4E-9F33-1B418B34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73B10-3447-4A4D-AEE6-03BD6147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4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CE00-C29F-F542-ACA1-8472092B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Palo Alto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05AE-19E3-C34B-97EF-7D21ED71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made a promise: 100% free* </a:t>
            </a:r>
          </a:p>
          <a:p>
            <a:r>
              <a:rPr lang="en-US" dirty="0"/>
              <a:t>We’ve covered rule writing</a:t>
            </a:r>
          </a:p>
          <a:p>
            <a:pPr lvl="1"/>
            <a:r>
              <a:rPr lang="en-US" dirty="0"/>
              <a:t>Now we’re just using a commercial set</a:t>
            </a:r>
          </a:p>
          <a:p>
            <a:pPr lvl="1"/>
            <a:r>
              <a:rPr lang="en-US" dirty="0"/>
              <a:t>And seeing the simplicity of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*Palo Academy is free to institutions- happy to chat about that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6650A-8C6B-AC4C-AB05-F16D905E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DBF2A-23E5-9940-8EE2-3A702372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4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7081B-728D-C349-B80B-BE7A1389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Application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AADF2-19F2-3046-82F5-93BBA7B2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46464A">
                    <a:lumMod val="20000"/>
                    <a:lumOff val="80000"/>
                  </a:srgbClr>
                </a:solidFill>
              </a:rPr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BC0D3-2252-3B44-9E02-1DAB3722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A1AAA6-F878-4347-A4ED-11696ECE0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155435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78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DCFCFE-FE96-6549-B332-82DA82510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take a tour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1605-B966-1746-B515-AEAEA4B6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645D1-B7EA-324D-87AA-9EF389B5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7D912-A232-694A-8FFB-E512501B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going on here?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053B4C-0FBF-BD4A-972E-95D8214C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2348"/>
            <a:ext cx="10852736" cy="3581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72595-81C0-AE45-883C-6B8B0EDF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4603-498A-9F45-841D-2CA5CDBD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7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AA1D-7F95-6744-AD64-C2D133AB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76F-2DE5-1447-B5C5-57672B86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hard to identify things that are encrypted </a:t>
            </a:r>
          </a:p>
          <a:p>
            <a:r>
              <a:rPr lang="en-US" dirty="0"/>
              <a:t>Nomenclature thing: I say SSL, you say SSL, we all say SSL… but…</a:t>
            </a:r>
          </a:p>
          <a:p>
            <a:r>
              <a:rPr lang="en-US" dirty="0"/>
              <a:t>TLS Proxying</a:t>
            </a:r>
          </a:p>
          <a:p>
            <a:pPr lvl="1"/>
            <a:r>
              <a:rPr lang="en-US" dirty="0"/>
              <a:t>Pretty common for web farms</a:t>
            </a:r>
          </a:p>
          <a:p>
            <a:pPr lvl="1"/>
            <a:r>
              <a:rPr lang="en-US" dirty="0"/>
              <a:t>One front-end load balancer with a cert</a:t>
            </a:r>
          </a:p>
          <a:p>
            <a:pPr lvl="1"/>
            <a:r>
              <a:rPr lang="en-US" dirty="0"/>
              <a:t>Lots of web servers</a:t>
            </a:r>
          </a:p>
          <a:p>
            <a:r>
              <a:rPr lang="en-US" dirty="0"/>
              <a:t>What about the other direction?</a:t>
            </a:r>
          </a:p>
          <a:p>
            <a:pPr lvl="1"/>
            <a:r>
              <a:rPr lang="en-US" dirty="0"/>
              <a:t>User traffic going out?</a:t>
            </a:r>
          </a:p>
          <a:p>
            <a:pPr lvl="1"/>
            <a:r>
              <a:rPr lang="en-US" dirty="0"/>
              <a:t>Browsers don’t like this stuff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A1FAD-1EC7-C74E-997B-C18EF8BB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3C6B-0628-EA4B-997F-6750CA1D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1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DCFCFE-FE96-6549-B332-82DA82510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take a tour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1605-B966-1746-B515-AEAEA4B6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645D1-B7EA-324D-87AA-9EF389B5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356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238</Words>
  <Application>Microsoft Macintosh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Session IV: App Inspection</vt:lpstr>
      <vt:lpstr>What we’ll do</vt:lpstr>
      <vt:lpstr>PowerPoint Presentation</vt:lpstr>
      <vt:lpstr>Why Palo Alto</vt:lpstr>
      <vt:lpstr>Application ID</vt:lpstr>
      <vt:lpstr>Let’s take a tour</vt:lpstr>
      <vt:lpstr>What’s going on here?</vt:lpstr>
      <vt:lpstr>Encryption…</vt:lpstr>
      <vt:lpstr>Let’s take a tour</vt:lpstr>
      <vt:lpstr>Malware Capture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IV: App Inspection</dc:title>
  <dc:creator>Cronin, Kyle</dc:creator>
  <cp:lastModifiedBy>Cronin, Kyle</cp:lastModifiedBy>
  <cp:revision>11</cp:revision>
  <dcterms:created xsi:type="dcterms:W3CDTF">2019-05-23T16:44:23Z</dcterms:created>
  <dcterms:modified xsi:type="dcterms:W3CDTF">2019-08-08T00:57:34Z</dcterms:modified>
</cp:coreProperties>
</file>