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6" r:id="rId9"/>
    <p:sldId id="267" r:id="rId10"/>
    <p:sldId id="263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4"/>
    <p:restoredTop sz="94173"/>
  </p:normalViewPr>
  <p:slideViewPr>
    <p:cSldViewPr snapToGrid="0" snapToObjects="1">
      <p:cViewPr varScale="1">
        <p:scale>
          <a:sx n="85" d="100"/>
          <a:sy n="85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DDC356-05CC-44B4-BA46-6696C1031194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CDB855-7950-4D66-B82D-5FFDF766204D}">
      <dgm:prSet/>
      <dgm:spPr/>
      <dgm:t>
        <a:bodyPr/>
        <a:lstStyle/>
        <a:p>
          <a:r>
            <a:rPr lang="en-US"/>
            <a:t>Go down the wireless route</a:t>
          </a:r>
        </a:p>
      </dgm:t>
    </dgm:pt>
    <dgm:pt modelId="{AB37EFCE-D9DE-4158-8C62-D8021EECCF21}" type="parTrans" cxnId="{41A31459-A1FD-4A9C-AA45-F25FFC037201}">
      <dgm:prSet/>
      <dgm:spPr/>
      <dgm:t>
        <a:bodyPr/>
        <a:lstStyle/>
        <a:p>
          <a:endParaRPr lang="en-US"/>
        </a:p>
      </dgm:t>
    </dgm:pt>
    <dgm:pt modelId="{95BD27FB-4635-4E05-9D94-726BDCDBDC8E}" type="sibTrans" cxnId="{41A31459-A1FD-4A9C-AA45-F25FFC037201}">
      <dgm:prSet/>
      <dgm:spPr/>
      <dgm:t>
        <a:bodyPr/>
        <a:lstStyle/>
        <a:p>
          <a:endParaRPr lang="en-US"/>
        </a:p>
      </dgm:t>
    </dgm:pt>
    <dgm:pt modelId="{AD8FC5A7-E76A-474D-AE3F-E26656B56E9A}">
      <dgm:prSet/>
      <dgm:spPr/>
      <dgm:t>
        <a:bodyPr/>
        <a:lstStyle/>
        <a:p>
          <a:r>
            <a:rPr lang="en-US"/>
            <a:t>Steps we’ll take to get there:</a:t>
          </a:r>
        </a:p>
      </dgm:t>
    </dgm:pt>
    <dgm:pt modelId="{F1DC1CE9-E228-4D5C-B330-F5B7EB744C7F}" type="parTrans" cxnId="{B268DDA1-954B-4BD2-B6B3-718C5382CD48}">
      <dgm:prSet/>
      <dgm:spPr/>
      <dgm:t>
        <a:bodyPr/>
        <a:lstStyle/>
        <a:p>
          <a:endParaRPr lang="en-US"/>
        </a:p>
      </dgm:t>
    </dgm:pt>
    <dgm:pt modelId="{5283E870-FB8C-4721-B938-241F90E4EF08}" type="sibTrans" cxnId="{B268DDA1-954B-4BD2-B6B3-718C5382CD48}">
      <dgm:prSet/>
      <dgm:spPr/>
      <dgm:t>
        <a:bodyPr/>
        <a:lstStyle/>
        <a:p>
          <a:endParaRPr lang="en-US"/>
        </a:p>
      </dgm:t>
    </dgm:pt>
    <dgm:pt modelId="{C59B0175-7327-4A09-98D8-9AE7EAF87579}">
      <dgm:prSet/>
      <dgm:spPr/>
      <dgm:t>
        <a:bodyPr/>
        <a:lstStyle/>
        <a:p>
          <a:r>
            <a:rPr lang="en-US"/>
            <a:t>Background on how wireless works</a:t>
          </a:r>
        </a:p>
      </dgm:t>
    </dgm:pt>
    <dgm:pt modelId="{24AC69F3-2187-401D-A54A-1D66E7846D7F}" type="parTrans" cxnId="{8345D6CF-569D-4296-B058-24AEC46E05BF}">
      <dgm:prSet/>
      <dgm:spPr/>
      <dgm:t>
        <a:bodyPr/>
        <a:lstStyle/>
        <a:p>
          <a:endParaRPr lang="en-US"/>
        </a:p>
      </dgm:t>
    </dgm:pt>
    <dgm:pt modelId="{E7411200-101B-46F4-8A51-1E635BBFEF7E}" type="sibTrans" cxnId="{8345D6CF-569D-4296-B058-24AEC46E05BF}">
      <dgm:prSet/>
      <dgm:spPr/>
      <dgm:t>
        <a:bodyPr/>
        <a:lstStyle/>
        <a:p>
          <a:endParaRPr lang="en-US"/>
        </a:p>
      </dgm:t>
    </dgm:pt>
    <dgm:pt modelId="{017E40D3-7785-4285-B619-75E0B87BD9F2}">
      <dgm:prSet/>
      <dgm:spPr/>
      <dgm:t>
        <a:bodyPr/>
        <a:lstStyle/>
        <a:p>
          <a:r>
            <a:rPr lang="en-US"/>
            <a:t>Play with tools to look at wireless</a:t>
          </a:r>
        </a:p>
      </dgm:t>
    </dgm:pt>
    <dgm:pt modelId="{CA6A5158-2C95-46F8-86E6-2E6DAF4670A8}" type="parTrans" cxnId="{D46512FF-9BB2-4B42-9935-1991B488D2BC}">
      <dgm:prSet/>
      <dgm:spPr/>
      <dgm:t>
        <a:bodyPr/>
        <a:lstStyle/>
        <a:p>
          <a:endParaRPr lang="en-US"/>
        </a:p>
      </dgm:t>
    </dgm:pt>
    <dgm:pt modelId="{5CDAC493-7AB2-40CD-B09C-DB354E5AA1AE}" type="sibTrans" cxnId="{D46512FF-9BB2-4B42-9935-1991B488D2BC}">
      <dgm:prSet/>
      <dgm:spPr/>
      <dgm:t>
        <a:bodyPr/>
        <a:lstStyle/>
        <a:p>
          <a:endParaRPr lang="en-US"/>
        </a:p>
      </dgm:t>
    </dgm:pt>
    <dgm:pt modelId="{8647BC99-A127-4E51-AC9F-B839EC94C711}">
      <dgm:prSet/>
      <dgm:spPr/>
      <dgm:t>
        <a:bodyPr/>
        <a:lstStyle/>
        <a:p>
          <a:r>
            <a:rPr lang="en-US"/>
            <a:t>Capture wireless infrastructure packets</a:t>
          </a:r>
        </a:p>
      </dgm:t>
    </dgm:pt>
    <dgm:pt modelId="{20E2BF1F-7F78-4D91-B8E1-64CE676A4A96}" type="parTrans" cxnId="{00D9DD49-4C66-416F-AA78-7858115CB5E3}">
      <dgm:prSet/>
      <dgm:spPr/>
      <dgm:t>
        <a:bodyPr/>
        <a:lstStyle/>
        <a:p>
          <a:endParaRPr lang="en-US"/>
        </a:p>
      </dgm:t>
    </dgm:pt>
    <dgm:pt modelId="{0A4DF32F-2002-4D15-A034-CE4AC3920F2A}" type="sibTrans" cxnId="{00D9DD49-4C66-416F-AA78-7858115CB5E3}">
      <dgm:prSet/>
      <dgm:spPr/>
      <dgm:t>
        <a:bodyPr/>
        <a:lstStyle/>
        <a:p>
          <a:endParaRPr lang="en-US"/>
        </a:p>
      </dgm:t>
    </dgm:pt>
    <dgm:pt modelId="{D35B413E-5DE3-4BB0-8439-B36E1F1BED7C}">
      <dgm:prSet/>
      <dgm:spPr/>
      <dgm:t>
        <a:bodyPr/>
        <a:lstStyle/>
        <a:p>
          <a:r>
            <a:rPr lang="en-US"/>
            <a:t>Visualize it all</a:t>
          </a:r>
        </a:p>
      </dgm:t>
    </dgm:pt>
    <dgm:pt modelId="{E9AE95A2-80D2-4E91-9F41-9B583718CCEE}" type="parTrans" cxnId="{463D9A81-23E6-4D85-8502-89653C0FFD36}">
      <dgm:prSet/>
      <dgm:spPr/>
      <dgm:t>
        <a:bodyPr/>
        <a:lstStyle/>
        <a:p>
          <a:endParaRPr lang="en-US"/>
        </a:p>
      </dgm:t>
    </dgm:pt>
    <dgm:pt modelId="{516E7E2E-7163-4C63-8C9D-6B21FFE7452E}" type="sibTrans" cxnId="{463D9A81-23E6-4D85-8502-89653C0FFD36}">
      <dgm:prSet/>
      <dgm:spPr/>
      <dgm:t>
        <a:bodyPr/>
        <a:lstStyle/>
        <a:p>
          <a:endParaRPr lang="en-US"/>
        </a:p>
      </dgm:t>
    </dgm:pt>
    <dgm:pt modelId="{4463755F-02FE-485C-8373-BF3B3702DBF2}">
      <dgm:prSet/>
      <dgm:spPr/>
      <dgm:t>
        <a:bodyPr/>
        <a:lstStyle/>
        <a:p>
          <a:r>
            <a:rPr lang="en-US"/>
            <a:t>Talk about wireless attacks that exist</a:t>
          </a:r>
        </a:p>
      </dgm:t>
    </dgm:pt>
    <dgm:pt modelId="{CC57E733-8D34-45B6-B534-F50B341ACDF0}" type="parTrans" cxnId="{318599EB-CB6D-4EB2-BD5A-90A3EAA88A27}">
      <dgm:prSet/>
      <dgm:spPr/>
      <dgm:t>
        <a:bodyPr/>
        <a:lstStyle/>
        <a:p>
          <a:endParaRPr lang="en-US"/>
        </a:p>
      </dgm:t>
    </dgm:pt>
    <dgm:pt modelId="{C7518DBF-B39A-4979-876D-0EAFFDA3C927}" type="sibTrans" cxnId="{318599EB-CB6D-4EB2-BD5A-90A3EAA88A27}">
      <dgm:prSet/>
      <dgm:spPr/>
      <dgm:t>
        <a:bodyPr/>
        <a:lstStyle/>
        <a:p>
          <a:endParaRPr lang="en-US"/>
        </a:p>
      </dgm:t>
    </dgm:pt>
    <dgm:pt modelId="{1F31BF02-1643-664D-AA54-604B6F35B92C}" type="pres">
      <dgm:prSet presAssocID="{EEDDC356-05CC-44B4-BA46-6696C1031194}" presName="linear" presStyleCnt="0">
        <dgm:presLayoutVars>
          <dgm:dir/>
          <dgm:animLvl val="lvl"/>
          <dgm:resizeHandles val="exact"/>
        </dgm:presLayoutVars>
      </dgm:prSet>
      <dgm:spPr/>
    </dgm:pt>
    <dgm:pt modelId="{2F7C5E14-DE67-C740-8FE2-D7483345BC21}" type="pres">
      <dgm:prSet presAssocID="{65CDB855-7950-4D66-B82D-5FFDF766204D}" presName="parentLin" presStyleCnt="0"/>
      <dgm:spPr/>
    </dgm:pt>
    <dgm:pt modelId="{8EAF26FE-CA24-104B-B3C2-D0B3DD7D0D61}" type="pres">
      <dgm:prSet presAssocID="{65CDB855-7950-4D66-B82D-5FFDF766204D}" presName="parentLeftMargin" presStyleLbl="node1" presStyleIdx="0" presStyleCnt="5"/>
      <dgm:spPr/>
    </dgm:pt>
    <dgm:pt modelId="{E42CAD8A-1993-0F49-B6C9-7B20A8AE1082}" type="pres">
      <dgm:prSet presAssocID="{65CDB855-7950-4D66-B82D-5FFDF766204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EA5902-BA3D-5C45-B8AC-89CCED4D7E2C}" type="pres">
      <dgm:prSet presAssocID="{65CDB855-7950-4D66-B82D-5FFDF766204D}" presName="negativeSpace" presStyleCnt="0"/>
      <dgm:spPr/>
    </dgm:pt>
    <dgm:pt modelId="{DC861465-5121-8F47-8E17-4F450616AA55}" type="pres">
      <dgm:prSet presAssocID="{65CDB855-7950-4D66-B82D-5FFDF766204D}" presName="childText" presStyleLbl="conFgAcc1" presStyleIdx="0" presStyleCnt="5">
        <dgm:presLayoutVars>
          <dgm:bulletEnabled val="1"/>
        </dgm:presLayoutVars>
      </dgm:prSet>
      <dgm:spPr/>
    </dgm:pt>
    <dgm:pt modelId="{5113A96A-E26B-A94E-8300-039355784407}" type="pres">
      <dgm:prSet presAssocID="{95BD27FB-4635-4E05-9D94-726BDCDBDC8E}" presName="spaceBetweenRectangles" presStyleCnt="0"/>
      <dgm:spPr/>
    </dgm:pt>
    <dgm:pt modelId="{EE6A560C-B6F0-E24D-AD21-1354C3CBD738}" type="pres">
      <dgm:prSet presAssocID="{AD8FC5A7-E76A-474D-AE3F-E26656B56E9A}" presName="parentLin" presStyleCnt="0"/>
      <dgm:spPr/>
    </dgm:pt>
    <dgm:pt modelId="{94906EBE-C409-8A42-B9F9-657B4E994B84}" type="pres">
      <dgm:prSet presAssocID="{AD8FC5A7-E76A-474D-AE3F-E26656B56E9A}" presName="parentLeftMargin" presStyleLbl="node1" presStyleIdx="0" presStyleCnt="5"/>
      <dgm:spPr/>
    </dgm:pt>
    <dgm:pt modelId="{1ED9BE1D-DDE7-734D-9209-19E79C356B62}" type="pres">
      <dgm:prSet presAssocID="{AD8FC5A7-E76A-474D-AE3F-E26656B56E9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FFD0B4-71E8-2240-B367-0CE31D1FDECA}" type="pres">
      <dgm:prSet presAssocID="{AD8FC5A7-E76A-474D-AE3F-E26656B56E9A}" presName="negativeSpace" presStyleCnt="0"/>
      <dgm:spPr/>
    </dgm:pt>
    <dgm:pt modelId="{AB4B34F2-326A-6946-90A3-F7D028A44B43}" type="pres">
      <dgm:prSet presAssocID="{AD8FC5A7-E76A-474D-AE3F-E26656B56E9A}" presName="childText" presStyleLbl="conFgAcc1" presStyleIdx="1" presStyleCnt="5">
        <dgm:presLayoutVars>
          <dgm:bulletEnabled val="1"/>
        </dgm:presLayoutVars>
      </dgm:prSet>
      <dgm:spPr/>
    </dgm:pt>
    <dgm:pt modelId="{F793D9B7-7975-F841-B9D9-B64B9DF7028E}" type="pres">
      <dgm:prSet presAssocID="{5283E870-FB8C-4721-B938-241F90E4EF08}" presName="spaceBetweenRectangles" presStyleCnt="0"/>
      <dgm:spPr/>
    </dgm:pt>
    <dgm:pt modelId="{B8E49EE7-2DC4-6F47-9100-CD931DA3C89B}" type="pres">
      <dgm:prSet presAssocID="{8647BC99-A127-4E51-AC9F-B839EC94C711}" presName="parentLin" presStyleCnt="0"/>
      <dgm:spPr/>
    </dgm:pt>
    <dgm:pt modelId="{ED7D3F33-07C7-7345-98EB-45FCF47CCFEA}" type="pres">
      <dgm:prSet presAssocID="{8647BC99-A127-4E51-AC9F-B839EC94C711}" presName="parentLeftMargin" presStyleLbl="node1" presStyleIdx="1" presStyleCnt="5"/>
      <dgm:spPr/>
    </dgm:pt>
    <dgm:pt modelId="{5DBB6BCD-1A95-8E4E-960C-68549BB75BAA}" type="pres">
      <dgm:prSet presAssocID="{8647BC99-A127-4E51-AC9F-B839EC94C7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7436BB-2C02-F64A-BFF4-D02B31770E7C}" type="pres">
      <dgm:prSet presAssocID="{8647BC99-A127-4E51-AC9F-B839EC94C711}" presName="negativeSpace" presStyleCnt="0"/>
      <dgm:spPr/>
    </dgm:pt>
    <dgm:pt modelId="{14C775D3-5023-E540-8EB2-E8AD31EF0053}" type="pres">
      <dgm:prSet presAssocID="{8647BC99-A127-4E51-AC9F-B839EC94C711}" presName="childText" presStyleLbl="conFgAcc1" presStyleIdx="2" presStyleCnt="5">
        <dgm:presLayoutVars>
          <dgm:bulletEnabled val="1"/>
        </dgm:presLayoutVars>
      </dgm:prSet>
      <dgm:spPr/>
    </dgm:pt>
    <dgm:pt modelId="{B1059CF4-16AF-FC4A-BD27-7C805D230942}" type="pres">
      <dgm:prSet presAssocID="{0A4DF32F-2002-4D15-A034-CE4AC3920F2A}" presName="spaceBetweenRectangles" presStyleCnt="0"/>
      <dgm:spPr/>
    </dgm:pt>
    <dgm:pt modelId="{24814024-E28A-6B4E-B2B0-8DF1755ABB5C}" type="pres">
      <dgm:prSet presAssocID="{D35B413E-5DE3-4BB0-8439-B36E1F1BED7C}" presName="parentLin" presStyleCnt="0"/>
      <dgm:spPr/>
    </dgm:pt>
    <dgm:pt modelId="{959EB47C-15D0-9949-BB9F-D8D07E08E781}" type="pres">
      <dgm:prSet presAssocID="{D35B413E-5DE3-4BB0-8439-B36E1F1BED7C}" presName="parentLeftMargin" presStyleLbl="node1" presStyleIdx="2" presStyleCnt="5"/>
      <dgm:spPr/>
    </dgm:pt>
    <dgm:pt modelId="{77B4A280-6896-7248-AC4F-8924D3722CEA}" type="pres">
      <dgm:prSet presAssocID="{D35B413E-5DE3-4BB0-8439-B36E1F1BED7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710EDB-1226-154A-95E0-730A2A5AB50B}" type="pres">
      <dgm:prSet presAssocID="{D35B413E-5DE3-4BB0-8439-B36E1F1BED7C}" presName="negativeSpace" presStyleCnt="0"/>
      <dgm:spPr/>
    </dgm:pt>
    <dgm:pt modelId="{301D03A0-F66F-644C-99E6-049CB9940A63}" type="pres">
      <dgm:prSet presAssocID="{D35B413E-5DE3-4BB0-8439-B36E1F1BED7C}" presName="childText" presStyleLbl="conFgAcc1" presStyleIdx="3" presStyleCnt="5">
        <dgm:presLayoutVars>
          <dgm:bulletEnabled val="1"/>
        </dgm:presLayoutVars>
      </dgm:prSet>
      <dgm:spPr/>
    </dgm:pt>
    <dgm:pt modelId="{8C0D4A25-D204-C844-AEFA-6AD31AB279E9}" type="pres">
      <dgm:prSet presAssocID="{516E7E2E-7163-4C63-8C9D-6B21FFE7452E}" presName="spaceBetweenRectangles" presStyleCnt="0"/>
      <dgm:spPr/>
    </dgm:pt>
    <dgm:pt modelId="{134EAB89-5FD3-9246-9B25-FA432A24EA77}" type="pres">
      <dgm:prSet presAssocID="{4463755F-02FE-485C-8373-BF3B3702DBF2}" presName="parentLin" presStyleCnt="0"/>
      <dgm:spPr/>
    </dgm:pt>
    <dgm:pt modelId="{AC6DEC00-BF9B-0E49-814B-50DD66DB5705}" type="pres">
      <dgm:prSet presAssocID="{4463755F-02FE-485C-8373-BF3B3702DBF2}" presName="parentLeftMargin" presStyleLbl="node1" presStyleIdx="3" presStyleCnt="5"/>
      <dgm:spPr/>
    </dgm:pt>
    <dgm:pt modelId="{FDCE2C78-ED5C-CD43-AE22-A5406B8CF2B5}" type="pres">
      <dgm:prSet presAssocID="{4463755F-02FE-485C-8373-BF3B3702DBF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E27FCAE-3365-AF45-B3BF-56E35AB636B5}" type="pres">
      <dgm:prSet presAssocID="{4463755F-02FE-485C-8373-BF3B3702DBF2}" presName="negativeSpace" presStyleCnt="0"/>
      <dgm:spPr/>
    </dgm:pt>
    <dgm:pt modelId="{1079B189-EE13-9442-9F84-AB4E7D878243}" type="pres">
      <dgm:prSet presAssocID="{4463755F-02FE-485C-8373-BF3B3702DBF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7106A00-CB35-A64A-B818-E323A06D74B9}" type="presOf" srcId="{AD8FC5A7-E76A-474D-AE3F-E26656B56E9A}" destId="{94906EBE-C409-8A42-B9F9-657B4E994B84}" srcOrd="0" destOrd="0" presId="urn:microsoft.com/office/officeart/2005/8/layout/list1"/>
    <dgm:cxn modelId="{6E614017-CDB9-3A4D-B17D-D9A2228ED646}" type="presOf" srcId="{4463755F-02FE-485C-8373-BF3B3702DBF2}" destId="{FDCE2C78-ED5C-CD43-AE22-A5406B8CF2B5}" srcOrd="1" destOrd="0" presId="urn:microsoft.com/office/officeart/2005/8/layout/list1"/>
    <dgm:cxn modelId="{7C34CD1E-3325-8A45-9983-0C2A151968B4}" type="presOf" srcId="{C59B0175-7327-4A09-98D8-9AE7EAF87579}" destId="{AB4B34F2-326A-6946-90A3-F7D028A44B43}" srcOrd="0" destOrd="0" presId="urn:microsoft.com/office/officeart/2005/8/layout/list1"/>
    <dgm:cxn modelId="{29766620-254F-0A45-86D7-D412AC16CECA}" type="presOf" srcId="{65CDB855-7950-4D66-B82D-5FFDF766204D}" destId="{8EAF26FE-CA24-104B-B3C2-D0B3DD7D0D61}" srcOrd="0" destOrd="0" presId="urn:microsoft.com/office/officeart/2005/8/layout/list1"/>
    <dgm:cxn modelId="{9D1B6922-170F-7E49-870D-BE7B669D86E7}" type="presOf" srcId="{4463755F-02FE-485C-8373-BF3B3702DBF2}" destId="{AC6DEC00-BF9B-0E49-814B-50DD66DB5705}" srcOrd="0" destOrd="0" presId="urn:microsoft.com/office/officeart/2005/8/layout/list1"/>
    <dgm:cxn modelId="{00D9DD49-4C66-416F-AA78-7858115CB5E3}" srcId="{EEDDC356-05CC-44B4-BA46-6696C1031194}" destId="{8647BC99-A127-4E51-AC9F-B839EC94C711}" srcOrd="2" destOrd="0" parTransId="{20E2BF1F-7F78-4D91-B8E1-64CE676A4A96}" sibTransId="{0A4DF32F-2002-4D15-A034-CE4AC3920F2A}"/>
    <dgm:cxn modelId="{7F4B0557-C02B-2E44-801D-2B2430300464}" type="presOf" srcId="{8647BC99-A127-4E51-AC9F-B839EC94C711}" destId="{ED7D3F33-07C7-7345-98EB-45FCF47CCFEA}" srcOrd="0" destOrd="0" presId="urn:microsoft.com/office/officeart/2005/8/layout/list1"/>
    <dgm:cxn modelId="{41A31459-A1FD-4A9C-AA45-F25FFC037201}" srcId="{EEDDC356-05CC-44B4-BA46-6696C1031194}" destId="{65CDB855-7950-4D66-B82D-5FFDF766204D}" srcOrd="0" destOrd="0" parTransId="{AB37EFCE-D9DE-4158-8C62-D8021EECCF21}" sibTransId="{95BD27FB-4635-4E05-9D94-726BDCDBDC8E}"/>
    <dgm:cxn modelId="{F8C3AD5C-49D0-1440-BD4D-3C8FB01B8811}" type="presOf" srcId="{65CDB855-7950-4D66-B82D-5FFDF766204D}" destId="{E42CAD8A-1993-0F49-B6C9-7B20A8AE1082}" srcOrd="1" destOrd="0" presId="urn:microsoft.com/office/officeart/2005/8/layout/list1"/>
    <dgm:cxn modelId="{2CB45579-1F1E-B14B-BA44-B532DCE579DD}" type="presOf" srcId="{EEDDC356-05CC-44B4-BA46-6696C1031194}" destId="{1F31BF02-1643-664D-AA54-604B6F35B92C}" srcOrd="0" destOrd="0" presId="urn:microsoft.com/office/officeart/2005/8/layout/list1"/>
    <dgm:cxn modelId="{463D9A81-23E6-4D85-8502-89653C0FFD36}" srcId="{EEDDC356-05CC-44B4-BA46-6696C1031194}" destId="{D35B413E-5DE3-4BB0-8439-B36E1F1BED7C}" srcOrd="3" destOrd="0" parTransId="{E9AE95A2-80D2-4E91-9F41-9B583718CCEE}" sibTransId="{516E7E2E-7163-4C63-8C9D-6B21FFE7452E}"/>
    <dgm:cxn modelId="{327CFF85-92B3-B34D-B7C2-8FCACB114293}" type="presOf" srcId="{D35B413E-5DE3-4BB0-8439-B36E1F1BED7C}" destId="{959EB47C-15D0-9949-BB9F-D8D07E08E781}" srcOrd="0" destOrd="0" presId="urn:microsoft.com/office/officeart/2005/8/layout/list1"/>
    <dgm:cxn modelId="{D1F0FD90-0B17-AC4B-A82C-1CC0B77C37CF}" type="presOf" srcId="{AD8FC5A7-E76A-474D-AE3F-E26656B56E9A}" destId="{1ED9BE1D-DDE7-734D-9209-19E79C356B62}" srcOrd="1" destOrd="0" presId="urn:microsoft.com/office/officeart/2005/8/layout/list1"/>
    <dgm:cxn modelId="{B268DDA1-954B-4BD2-B6B3-718C5382CD48}" srcId="{EEDDC356-05CC-44B4-BA46-6696C1031194}" destId="{AD8FC5A7-E76A-474D-AE3F-E26656B56E9A}" srcOrd="1" destOrd="0" parTransId="{F1DC1CE9-E228-4D5C-B330-F5B7EB744C7F}" sibTransId="{5283E870-FB8C-4721-B938-241F90E4EF08}"/>
    <dgm:cxn modelId="{8CCD9CCB-B4E9-8F42-93E6-D18F038A81C5}" type="presOf" srcId="{8647BC99-A127-4E51-AC9F-B839EC94C711}" destId="{5DBB6BCD-1A95-8E4E-960C-68549BB75BAA}" srcOrd="1" destOrd="0" presId="urn:microsoft.com/office/officeart/2005/8/layout/list1"/>
    <dgm:cxn modelId="{8345D6CF-569D-4296-B058-24AEC46E05BF}" srcId="{AD8FC5A7-E76A-474D-AE3F-E26656B56E9A}" destId="{C59B0175-7327-4A09-98D8-9AE7EAF87579}" srcOrd="0" destOrd="0" parTransId="{24AC69F3-2187-401D-A54A-1D66E7846D7F}" sibTransId="{E7411200-101B-46F4-8A51-1E635BBFEF7E}"/>
    <dgm:cxn modelId="{721F67D3-1721-5745-91F5-AD61868B5B34}" type="presOf" srcId="{017E40D3-7785-4285-B619-75E0B87BD9F2}" destId="{AB4B34F2-326A-6946-90A3-F7D028A44B43}" srcOrd="0" destOrd="1" presId="urn:microsoft.com/office/officeart/2005/8/layout/list1"/>
    <dgm:cxn modelId="{318599EB-CB6D-4EB2-BD5A-90A3EAA88A27}" srcId="{EEDDC356-05CC-44B4-BA46-6696C1031194}" destId="{4463755F-02FE-485C-8373-BF3B3702DBF2}" srcOrd="4" destOrd="0" parTransId="{CC57E733-8D34-45B6-B534-F50B341ACDF0}" sibTransId="{C7518DBF-B39A-4979-876D-0EAFFDA3C927}"/>
    <dgm:cxn modelId="{94986BF7-520D-A04D-9C54-DB300895CA00}" type="presOf" srcId="{D35B413E-5DE3-4BB0-8439-B36E1F1BED7C}" destId="{77B4A280-6896-7248-AC4F-8924D3722CEA}" srcOrd="1" destOrd="0" presId="urn:microsoft.com/office/officeart/2005/8/layout/list1"/>
    <dgm:cxn modelId="{D46512FF-9BB2-4B42-9935-1991B488D2BC}" srcId="{AD8FC5A7-E76A-474D-AE3F-E26656B56E9A}" destId="{017E40D3-7785-4285-B619-75E0B87BD9F2}" srcOrd="1" destOrd="0" parTransId="{CA6A5158-2C95-46F8-86E6-2E6DAF4670A8}" sibTransId="{5CDAC493-7AB2-40CD-B09C-DB354E5AA1AE}"/>
    <dgm:cxn modelId="{652EA456-885B-AD49-82F7-3F2F84440123}" type="presParOf" srcId="{1F31BF02-1643-664D-AA54-604B6F35B92C}" destId="{2F7C5E14-DE67-C740-8FE2-D7483345BC21}" srcOrd="0" destOrd="0" presId="urn:microsoft.com/office/officeart/2005/8/layout/list1"/>
    <dgm:cxn modelId="{2940CE39-74E1-1E44-A122-15ABDE4649E2}" type="presParOf" srcId="{2F7C5E14-DE67-C740-8FE2-D7483345BC21}" destId="{8EAF26FE-CA24-104B-B3C2-D0B3DD7D0D61}" srcOrd="0" destOrd="0" presId="urn:microsoft.com/office/officeart/2005/8/layout/list1"/>
    <dgm:cxn modelId="{9C9E9AB6-D4CB-B54D-992E-BC0C73143BAF}" type="presParOf" srcId="{2F7C5E14-DE67-C740-8FE2-D7483345BC21}" destId="{E42CAD8A-1993-0F49-B6C9-7B20A8AE1082}" srcOrd="1" destOrd="0" presId="urn:microsoft.com/office/officeart/2005/8/layout/list1"/>
    <dgm:cxn modelId="{F18687E8-CBA0-1F4B-B0C5-968168B29A4D}" type="presParOf" srcId="{1F31BF02-1643-664D-AA54-604B6F35B92C}" destId="{BBEA5902-BA3D-5C45-B8AC-89CCED4D7E2C}" srcOrd="1" destOrd="0" presId="urn:microsoft.com/office/officeart/2005/8/layout/list1"/>
    <dgm:cxn modelId="{B776CDB8-30E6-6C4A-8EDC-822BED851AA3}" type="presParOf" srcId="{1F31BF02-1643-664D-AA54-604B6F35B92C}" destId="{DC861465-5121-8F47-8E17-4F450616AA55}" srcOrd="2" destOrd="0" presId="urn:microsoft.com/office/officeart/2005/8/layout/list1"/>
    <dgm:cxn modelId="{D2D22DED-76E4-354F-8F17-707281BD98DF}" type="presParOf" srcId="{1F31BF02-1643-664D-AA54-604B6F35B92C}" destId="{5113A96A-E26B-A94E-8300-039355784407}" srcOrd="3" destOrd="0" presId="urn:microsoft.com/office/officeart/2005/8/layout/list1"/>
    <dgm:cxn modelId="{DB6E0FCB-9112-6743-AEC8-35D0EC18004B}" type="presParOf" srcId="{1F31BF02-1643-664D-AA54-604B6F35B92C}" destId="{EE6A560C-B6F0-E24D-AD21-1354C3CBD738}" srcOrd="4" destOrd="0" presId="urn:microsoft.com/office/officeart/2005/8/layout/list1"/>
    <dgm:cxn modelId="{C1B2C536-88DC-2A4B-864A-BE4C5FE7809A}" type="presParOf" srcId="{EE6A560C-B6F0-E24D-AD21-1354C3CBD738}" destId="{94906EBE-C409-8A42-B9F9-657B4E994B84}" srcOrd="0" destOrd="0" presId="urn:microsoft.com/office/officeart/2005/8/layout/list1"/>
    <dgm:cxn modelId="{631240F6-6FF6-D942-8CD6-4B998B02C34A}" type="presParOf" srcId="{EE6A560C-B6F0-E24D-AD21-1354C3CBD738}" destId="{1ED9BE1D-DDE7-734D-9209-19E79C356B62}" srcOrd="1" destOrd="0" presId="urn:microsoft.com/office/officeart/2005/8/layout/list1"/>
    <dgm:cxn modelId="{A5B7F4A7-8EE3-264D-8779-80A458A85D75}" type="presParOf" srcId="{1F31BF02-1643-664D-AA54-604B6F35B92C}" destId="{0FFFD0B4-71E8-2240-B367-0CE31D1FDECA}" srcOrd="5" destOrd="0" presId="urn:microsoft.com/office/officeart/2005/8/layout/list1"/>
    <dgm:cxn modelId="{76248988-5030-AB4B-A529-2D13AD2F5447}" type="presParOf" srcId="{1F31BF02-1643-664D-AA54-604B6F35B92C}" destId="{AB4B34F2-326A-6946-90A3-F7D028A44B43}" srcOrd="6" destOrd="0" presId="urn:microsoft.com/office/officeart/2005/8/layout/list1"/>
    <dgm:cxn modelId="{EECDAD9F-E59A-D34F-ADC2-4C6983F01798}" type="presParOf" srcId="{1F31BF02-1643-664D-AA54-604B6F35B92C}" destId="{F793D9B7-7975-F841-B9D9-B64B9DF7028E}" srcOrd="7" destOrd="0" presId="urn:microsoft.com/office/officeart/2005/8/layout/list1"/>
    <dgm:cxn modelId="{E02930AB-B6BE-114F-865F-E8D7F79918C0}" type="presParOf" srcId="{1F31BF02-1643-664D-AA54-604B6F35B92C}" destId="{B8E49EE7-2DC4-6F47-9100-CD931DA3C89B}" srcOrd="8" destOrd="0" presId="urn:microsoft.com/office/officeart/2005/8/layout/list1"/>
    <dgm:cxn modelId="{E68119F2-7245-8B45-975D-F76061605824}" type="presParOf" srcId="{B8E49EE7-2DC4-6F47-9100-CD931DA3C89B}" destId="{ED7D3F33-07C7-7345-98EB-45FCF47CCFEA}" srcOrd="0" destOrd="0" presId="urn:microsoft.com/office/officeart/2005/8/layout/list1"/>
    <dgm:cxn modelId="{4A3F8847-2A0A-9846-A5E2-48A0B8741DD5}" type="presParOf" srcId="{B8E49EE7-2DC4-6F47-9100-CD931DA3C89B}" destId="{5DBB6BCD-1A95-8E4E-960C-68549BB75BAA}" srcOrd="1" destOrd="0" presId="urn:microsoft.com/office/officeart/2005/8/layout/list1"/>
    <dgm:cxn modelId="{E631B2DB-C5FB-CA48-A0F3-24B86B9E4508}" type="presParOf" srcId="{1F31BF02-1643-664D-AA54-604B6F35B92C}" destId="{D47436BB-2C02-F64A-BFF4-D02B31770E7C}" srcOrd="9" destOrd="0" presId="urn:microsoft.com/office/officeart/2005/8/layout/list1"/>
    <dgm:cxn modelId="{C234A3E0-663C-B943-91C6-6C3804EF39B7}" type="presParOf" srcId="{1F31BF02-1643-664D-AA54-604B6F35B92C}" destId="{14C775D3-5023-E540-8EB2-E8AD31EF0053}" srcOrd="10" destOrd="0" presId="urn:microsoft.com/office/officeart/2005/8/layout/list1"/>
    <dgm:cxn modelId="{1A572152-83C4-A54A-8EC7-6F7B2F51FCE1}" type="presParOf" srcId="{1F31BF02-1643-664D-AA54-604B6F35B92C}" destId="{B1059CF4-16AF-FC4A-BD27-7C805D230942}" srcOrd="11" destOrd="0" presId="urn:microsoft.com/office/officeart/2005/8/layout/list1"/>
    <dgm:cxn modelId="{8661406B-9B98-A843-9004-3B4E26DBD369}" type="presParOf" srcId="{1F31BF02-1643-664D-AA54-604B6F35B92C}" destId="{24814024-E28A-6B4E-B2B0-8DF1755ABB5C}" srcOrd="12" destOrd="0" presId="urn:microsoft.com/office/officeart/2005/8/layout/list1"/>
    <dgm:cxn modelId="{045433C8-A726-864B-B5B2-CFBA6ABF80AF}" type="presParOf" srcId="{24814024-E28A-6B4E-B2B0-8DF1755ABB5C}" destId="{959EB47C-15D0-9949-BB9F-D8D07E08E781}" srcOrd="0" destOrd="0" presId="urn:microsoft.com/office/officeart/2005/8/layout/list1"/>
    <dgm:cxn modelId="{5E67DCFB-35E7-794C-BF13-0DF87F82C64C}" type="presParOf" srcId="{24814024-E28A-6B4E-B2B0-8DF1755ABB5C}" destId="{77B4A280-6896-7248-AC4F-8924D3722CEA}" srcOrd="1" destOrd="0" presId="urn:microsoft.com/office/officeart/2005/8/layout/list1"/>
    <dgm:cxn modelId="{B7C1A4A3-951B-1F4A-B9F8-C2208C1A17B4}" type="presParOf" srcId="{1F31BF02-1643-664D-AA54-604B6F35B92C}" destId="{81710EDB-1226-154A-95E0-730A2A5AB50B}" srcOrd="13" destOrd="0" presId="urn:microsoft.com/office/officeart/2005/8/layout/list1"/>
    <dgm:cxn modelId="{81DA9199-671D-4844-9117-3E144F25C791}" type="presParOf" srcId="{1F31BF02-1643-664D-AA54-604B6F35B92C}" destId="{301D03A0-F66F-644C-99E6-049CB9940A63}" srcOrd="14" destOrd="0" presId="urn:microsoft.com/office/officeart/2005/8/layout/list1"/>
    <dgm:cxn modelId="{9EDFBAA1-A698-4B46-920F-9B2A323E7F97}" type="presParOf" srcId="{1F31BF02-1643-664D-AA54-604B6F35B92C}" destId="{8C0D4A25-D204-C844-AEFA-6AD31AB279E9}" srcOrd="15" destOrd="0" presId="urn:microsoft.com/office/officeart/2005/8/layout/list1"/>
    <dgm:cxn modelId="{F4C11029-007E-CB41-85A8-11CA11161639}" type="presParOf" srcId="{1F31BF02-1643-664D-AA54-604B6F35B92C}" destId="{134EAB89-5FD3-9246-9B25-FA432A24EA77}" srcOrd="16" destOrd="0" presId="urn:microsoft.com/office/officeart/2005/8/layout/list1"/>
    <dgm:cxn modelId="{9BD6485A-8307-5B48-BD9C-5DC2B90AE101}" type="presParOf" srcId="{134EAB89-5FD3-9246-9B25-FA432A24EA77}" destId="{AC6DEC00-BF9B-0E49-814B-50DD66DB5705}" srcOrd="0" destOrd="0" presId="urn:microsoft.com/office/officeart/2005/8/layout/list1"/>
    <dgm:cxn modelId="{381A94EB-3E1F-924E-B575-2F6E31601E2E}" type="presParOf" srcId="{134EAB89-5FD3-9246-9B25-FA432A24EA77}" destId="{FDCE2C78-ED5C-CD43-AE22-A5406B8CF2B5}" srcOrd="1" destOrd="0" presId="urn:microsoft.com/office/officeart/2005/8/layout/list1"/>
    <dgm:cxn modelId="{774C6CC7-D3C5-C141-8700-EE892A58C641}" type="presParOf" srcId="{1F31BF02-1643-664D-AA54-604B6F35B92C}" destId="{EE27FCAE-3365-AF45-B3BF-56E35AB636B5}" srcOrd="17" destOrd="0" presId="urn:microsoft.com/office/officeart/2005/8/layout/list1"/>
    <dgm:cxn modelId="{7C810256-4BB5-444B-AFCC-AC64E4A08E35}" type="presParOf" srcId="{1F31BF02-1643-664D-AA54-604B6F35B92C}" destId="{1079B189-EE13-9442-9F84-AB4E7D87824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A5E8C-33FA-419B-874B-4B3F3F0B7E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B9EB5F-B34A-4291-BD03-381346E41379}">
      <dgm:prSet/>
      <dgm:spPr/>
      <dgm:t>
        <a:bodyPr/>
        <a:lstStyle/>
        <a:p>
          <a:r>
            <a:rPr lang="en-US"/>
            <a:t>Deauth flooding</a:t>
          </a:r>
        </a:p>
      </dgm:t>
    </dgm:pt>
    <dgm:pt modelId="{93BC3771-67E7-4C3C-8193-96E12115B5D4}" type="parTrans" cxnId="{18013D7C-6EE4-43E1-9DE7-D636670536A5}">
      <dgm:prSet/>
      <dgm:spPr/>
      <dgm:t>
        <a:bodyPr/>
        <a:lstStyle/>
        <a:p>
          <a:endParaRPr lang="en-US"/>
        </a:p>
      </dgm:t>
    </dgm:pt>
    <dgm:pt modelId="{420455D6-2F3E-4C63-B871-997C7B0842E8}" type="sibTrans" cxnId="{18013D7C-6EE4-43E1-9DE7-D636670536A5}">
      <dgm:prSet/>
      <dgm:spPr/>
      <dgm:t>
        <a:bodyPr/>
        <a:lstStyle/>
        <a:p>
          <a:endParaRPr lang="en-US"/>
        </a:p>
      </dgm:t>
    </dgm:pt>
    <dgm:pt modelId="{10856AF7-0CCA-46C6-89A4-D1F8BA7AA2AA}">
      <dgm:prSet/>
      <dgm:spPr/>
      <dgm:t>
        <a:bodyPr/>
        <a:lstStyle/>
        <a:p>
          <a:r>
            <a:rPr lang="en-US"/>
            <a:t>Fake base stations</a:t>
          </a:r>
        </a:p>
      </dgm:t>
    </dgm:pt>
    <dgm:pt modelId="{92F325E6-8127-4DE0-A7CD-1446088BEC37}" type="parTrans" cxnId="{05E1A1E4-D2E7-4CCF-8BC4-A517D9068910}">
      <dgm:prSet/>
      <dgm:spPr/>
      <dgm:t>
        <a:bodyPr/>
        <a:lstStyle/>
        <a:p>
          <a:endParaRPr lang="en-US"/>
        </a:p>
      </dgm:t>
    </dgm:pt>
    <dgm:pt modelId="{A40DFF51-FD3E-47AE-B7C8-B7A02FDCD5FD}" type="sibTrans" cxnId="{05E1A1E4-D2E7-4CCF-8BC4-A517D9068910}">
      <dgm:prSet/>
      <dgm:spPr/>
      <dgm:t>
        <a:bodyPr/>
        <a:lstStyle/>
        <a:p>
          <a:endParaRPr lang="en-US"/>
        </a:p>
      </dgm:t>
    </dgm:pt>
    <dgm:pt modelId="{13C461CE-E915-4C26-A6CC-5E1E30CF6343}" type="pres">
      <dgm:prSet presAssocID="{068A5E8C-33FA-419B-874B-4B3F3F0B7EB7}" presName="root" presStyleCnt="0">
        <dgm:presLayoutVars>
          <dgm:dir/>
          <dgm:resizeHandles val="exact"/>
        </dgm:presLayoutVars>
      </dgm:prSet>
      <dgm:spPr/>
    </dgm:pt>
    <dgm:pt modelId="{CF017AB9-2170-44DA-8EC3-860799A7037A}" type="pres">
      <dgm:prSet presAssocID="{9FB9EB5F-B34A-4291-BD03-381346E41379}" presName="compNode" presStyleCnt="0"/>
      <dgm:spPr/>
    </dgm:pt>
    <dgm:pt modelId="{EE16C01A-F3E6-4B9B-A2CF-535B31768C4A}" type="pres">
      <dgm:prSet presAssocID="{9FB9EB5F-B34A-4291-BD03-381346E41379}" presName="bgRect" presStyleLbl="bgShp" presStyleIdx="0" presStyleCnt="2"/>
      <dgm:spPr/>
    </dgm:pt>
    <dgm:pt modelId="{84257985-B868-48A0-AFDC-096AD74BB62C}" type="pres">
      <dgm:prSet presAssocID="{9FB9EB5F-B34A-4291-BD03-381346E413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008796DF-2F4E-4F3A-91FC-DB223F2E3BC8}" type="pres">
      <dgm:prSet presAssocID="{9FB9EB5F-B34A-4291-BD03-381346E41379}" presName="spaceRect" presStyleCnt="0"/>
      <dgm:spPr/>
    </dgm:pt>
    <dgm:pt modelId="{104DB240-4168-40FF-A947-889F63566695}" type="pres">
      <dgm:prSet presAssocID="{9FB9EB5F-B34A-4291-BD03-381346E41379}" presName="parTx" presStyleLbl="revTx" presStyleIdx="0" presStyleCnt="2">
        <dgm:presLayoutVars>
          <dgm:chMax val="0"/>
          <dgm:chPref val="0"/>
        </dgm:presLayoutVars>
      </dgm:prSet>
      <dgm:spPr/>
    </dgm:pt>
    <dgm:pt modelId="{8749F615-B68F-4E6F-B58F-98002B9CA82E}" type="pres">
      <dgm:prSet presAssocID="{420455D6-2F3E-4C63-B871-997C7B0842E8}" presName="sibTrans" presStyleCnt="0"/>
      <dgm:spPr/>
    </dgm:pt>
    <dgm:pt modelId="{84441260-3198-4F5E-B85B-20673071E234}" type="pres">
      <dgm:prSet presAssocID="{10856AF7-0CCA-46C6-89A4-D1F8BA7AA2AA}" presName="compNode" presStyleCnt="0"/>
      <dgm:spPr/>
    </dgm:pt>
    <dgm:pt modelId="{48ACD3EF-1FC8-4F36-98F7-339913F01DDA}" type="pres">
      <dgm:prSet presAssocID="{10856AF7-0CCA-46C6-89A4-D1F8BA7AA2AA}" presName="bgRect" presStyleLbl="bgShp" presStyleIdx="1" presStyleCnt="2"/>
      <dgm:spPr/>
    </dgm:pt>
    <dgm:pt modelId="{B28E9B7E-AB36-438B-A79C-E6EC8ED50938}" type="pres">
      <dgm:prSet presAssocID="{10856AF7-0CCA-46C6-89A4-D1F8BA7AA2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DB6DF2F-8708-4A63-AB11-9DFAEC0B3361}" type="pres">
      <dgm:prSet presAssocID="{10856AF7-0CCA-46C6-89A4-D1F8BA7AA2AA}" presName="spaceRect" presStyleCnt="0"/>
      <dgm:spPr/>
    </dgm:pt>
    <dgm:pt modelId="{81609320-C9E4-4929-859E-BE87F1AF7C8B}" type="pres">
      <dgm:prSet presAssocID="{10856AF7-0CCA-46C6-89A4-D1F8BA7AA2A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1B6642-8F8C-476F-A313-3B10DAE9E110}" type="presOf" srcId="{9FB9EB5F-B34A-4291-BD03-381346E41379}" destId="{104DB240-4168-40FF-A947-889F63566695}" srcOrd="0" destOrd="0" presId="urn:microsoft.com/office/officeart/2018/2/layout/IconVerticalSolidList"/>
    <dgm:cxn modelId="{F308BD5C-ABD6-4512-B63F-DFBB83DE2F1A}" type="presOf" srcId="{10856AF7-0CCA-46C6-89A4-D1F8BA7AA2AA}" destId="{81609320-C9E4-4929-859E-BE87F1AF7C8B}" srcOrd="0" destOrd="0" presId="urn:microsoft.com/office/officeart/2018/2/layout/IconVerticalSolidList"/>
    <dgm:cxn modelId="{18013D7C-6EE4-43E1-9DE7-D636670536A5}" srcId="{068A5E8C-33FA-419B-874B-4B3F3F0B7EB7}" destId="{9FB9EB5F-B34A-4291-BD03-381346E41379}" srcOrd="0" destOrd="0" parTransId="{93BC3771-67E7-4C3C-8193-96E12115B5D4}" sibTransId="{420455D6-2F3E-4C63-B871-997C7B0842E8}"/>
    <dgm:cxn modelId="{6F873FB8-8747-475E-AA54-5EF312374E11}" type="presOf" srcId="{068A5E8C-33FA-419B-874B-4B3F3F0B7EB7}" destId="{13C461CE-E915-4C26-A6CC-5E1E30CF6343}" srcOrd="0" destOrd="0" presId="urn:microsoft.com/office/officeart/2018/2/layout/IconVerticalSolidList"/>
    <dgm:cxn modelId="{05E1A1E4-D2E7-4CCF-8BC4-A517D9068910}" srcId="{068A5E8C-33FA-419B-874B-4B3F3F0B7EB7}" destId="{10856AF7-0CCA-46C6-89A4-D1F8BA7AA2AA}" srcOrd="1" destOrd="0" parTransId="{92F325E6-8127-4DE0-A7CD-1446088BEC37}" sibTransId="{A40DFF51-FD3E-47AE-B7C8-B7A02FDCD5FD}"/>
    <dgm:cxn modelId="{72636B17-F4B4-4134-B679-65D2765BC3EC}" type="presParOf" srcId="{13C461CE-E915-4C26-A6CC-5E1E30CF6343}" destId="{CF017AB9-2170-44DA-8EC3-860799A7037A}" srcOrd="0" destOrd="0" presId="urn:microsoft.com/office/officeart/2018/2/layout/IconVerticalSolidList"/>
    <dgm:cxn modelId="{8DCF3F33-2D90-4B5F-9E9C-EC8E40D00BE7}" type="presParOf" srcId="{CF017AB9-2170-44DA-8EC3-860799A7037A}" destId="{EE16C01A-F3E6-4B9B-A2CF-535B31768C4A}" srcOrd="0" destOrd="0" presId="urn:microsoft.com/office/officeart/2018/2/layout/IconVerticalSolidList"/>
    <dgm:cxn modelId="{AA183EB0-A4B5-4E68-89BA-D031E452E019}" type="presParOf" srcId="{CF017AB9-2170-44DA-8EC3-860799A7037A}" destId="{84257985-B868-48A0-AFDC-096AD74BB62C}" srcOrd="1" destOrd="0" presId="urn:microsoft.com/office/officeart/2018/2/layout/IconVerticalSolidList"/>
    <dgm:cxn modelId="{D198F63B-EC67-45E5-BAE6-DF6C0D58F4D6}" type="presParOf" srcId="{CF017AB9-2170-44DA-8EC3-860799A7037A}" destId="{008796DF-2F4E-4F3A-91FC-DB223F2E3BC8}" srcOrd="2" destOrd="0" presId="urn:microsoft.com/office/officeart/2018/2/layout/IconVerticalSolidList"/>
    <dgm:cxn modelId="{5E089086-9738-4F6E-9A0D-3D990855783A}" type="presParOf" srcId="{CF017AB9-2170-44DA-8EC3-860799A7037A}" destId="{104DB240-4168-40FF-A947-889F63566695}" srcOrd="3" destOrd="0" presId="urn:microsoft.com/office/officeart/2018/2/layout/IconVerticalSolidList"/>
    <dgm:cxn modelId="{5DFB702D-1C10-4A62-BD58-02E4F2BDDCA5}" type="presParOf" srcId="{13C461CE-E915-4C26-A6CC-5E1E30CF6343}" destId="{8749F615-B68F-4E6F-B58F-98002B9CA82E}" srcOrd="1" destOrd="0" presId="urn:microsoft.com/office/officeart/2018/2/layout/IconVerticalSolidList"/>
    <dgm:cxn modelId="{9A1AC55C-D588-4666-A373-C799C6EECF3D}" type="presParOf" srcId="{13C461CE-E915-4C26-A6CC-5E1E30CF6343}" destId="{84441260-3198-4F5E-B85B-20673071E234}" srcOrd="2" destOrd="0" presId="urn:microsoft.com/office/officeart/2018/2/layout/IconVerticalSolidList"/>
    <dgm:cxn modelId="{A237E11E-382C-4B00-B072-C77878B046A6}" type="presParOf" srcId="{84441260-3198-4F5E-B85B-20673071E234}" destId="{48ACD3EF-1FC8-4F36-98F7-339913F01DDA}" srcOrd="0" destOrd="0" presId="urn:microsoft.com/office/officeart/2018/2/layout/IconVerticalSolidList"/>
    <dgm:cxn modelId="{937E52D5-1623-4E04-8354-B93F3668695B}" type="presParOf" srcId="{84441260-3198-4F5E-B85B-20673071E234}" destId="{B28E9B7E-AB36-438B-A79C-E6EC8ED50938}" srcOrd="1" destOrd="0" presId="urn:microsoft.com/office/officeart/2018/2/layout/IconVerticalSolidList"/>
    <dgm:cxn modelId="{9BE80DF7-D8F3-424D-AFAB-E5EDD0B56059}" type="presParOf" srcId="{84441260-3198-4F5E-B85B-20673071E234}" destId="{CDB6DF2F-8708-4A63-AB11-9DFAEC0B3361}" srcOrd="2" destOrd="0" presId="urn:microsoft.com/office/officeart/2018/2/layout/IconVerticalSolidList"/>
    <dgm:cxn modelId="{F05F7B04-74F3-4221-B10E-BD25EB0E9838}" type="presParOf" srcId="{84441260-3198-4F5E-B85B-20673071E234}" destId="{81609320-C9E4-4929-859E-BE87F1AF7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61465-5121-8F47-8E17-4F450616AA55}">
      <dsp:nvSpPr>
        <dsp:cNvPr id="0" name=""/>
        <dsp:cNvSpPr/>
      </dsp:nvSpPr>
      <dsp:spPr>
        <a:xfrm>
          <a:off x="0" y="301098"/>
          <a:ext cx="985819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CAD8A-1993-0F49-B6C9-7B20A8AE1082}">
      <dsp:nvSpPr>
        <dsp:cNvPr id="0" name=""/>
        <dsp:cNvSpPr/>
      </dsp:nvSpPr>
      <dsp:spPr>
        <a:xfrm>
          <a:off x="492909" y="64938"/>
          <a:ext cx="6900733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 down the wireless route</a:t>
          </a:r>
        </a:p>
      </dsp:txBody>
      <dsp:txXfrm>
        <a:off x="515966" y="87995"/>
        <a:ext cx="6854619" cy="426206"/>
      </dsp:txXfrm>
    </dsp:sp>
    <dsp:sp modelId="{AB4B34F2-326A-6946-90A3-F7D028A44B43}">
      <dsp:nvSpPr>
        <dsp:cNvPr id="0" name=""/>
        <dsp:cNvSpPr/>
      </dsp:nvSpPr>
      <dsp:spPr>
        <a:xfrm>
          <a:off x="0" y="1026858"/>
          <a:ext cx="98581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1856167"/>
              <a:satOff val="606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333248" rIns="76510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Background on how wireless works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Play with tools to look at wireless</a:t>
          </a:r>
        </a:p>
      </dsp:txBody>
      <dsp:txXfrm>
        <a:off x="0" y="1026858"/>
        <a:ext cx="9858191" cy="932400"/>
      </dsp:txXfrm>
    </dsp:sp>
    <dsp:sp modelId="{1ED9BE1D-DDE7-734D-9209-19E79C356B62}">
      <dsp:nvSpPr>
        <dsp:cNvPr id="0" name=""/>
        <dsp:cNvSpPr/>
      </dsp:nvSpPr>
      <dsp:spPr>
        <a:xfrm>
          <a:off x="492909" y="790698"/>
          <a:ext cx="6900733" cy="472320"/>
        </a:xfrm>
        <a:prstGeom prst="round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Steps we’ll take to get there:</a:t>
          </a:r>
        </a:p>
      </dsp:txBody>
      <dsp:txXfrm>
        <a:off x="515966" y="813755"/>
        <a:ext cx="6854619" cy="426206"/>
      </dsp:txXfrm>
    </dsp:sp>
    <dsp:sp modelId="{14C775D3-5023-E540-8EB2-E8AD31EF0053}">
      <dsp:nvSpPr>
        <dsp:cNvPr id="0" name=""/>
        <dsp:cNvSpPr/>
      </dsp:nvSpPr>
      <dsp:spPr>
        <a:xfrm>
          <a:off x="0" y="2281818"/>
          <a:ext cx="985819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B6BCD-1A95-8E4E-960C-68549BB75BAA}">
      <dsp:nvSpPr>
        <dsp:cNvPr id="0" name=""/>
        <dsp:cNvSpPr/>
      </dsp:nvSpPr>
      <dsp:spPr>
        <a:xfrm>
          <a:off x="492909" y="2045658"/>
          <a:ext cx="6900733" cy="47232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Capture wireless infrastructure packets</a:t>
          </a:r>
        </a:p>
      </dsp:txBody>
      <dsp:txXfrm>
        <a:off x="515966" y="2068715"/>
        <a:ext cx="6854619" cy="426206"/>
      </dsp:txXfrm>
    </dsp:sp>
    <dsp:sp modelId="{301D03A0-F66F-644C-99E6-049CB9940A63}">
      <dsp:nvSpPr>
        <dsp:cNvPr id="0" name=""/>
        <dsp:cNvSpPr/>
      </dsp:nvSpPr>
      <dsp:spPr>
        <a:xfrm>
          <a:off x="0" y="3007579"/>
          <a:ext cx="985819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5568501"/>
              <a:satOff val="1817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4A280-6896-7248-AC4F-8924D3722CEA}">
      <dsp:nvSpPr>
        <dsp:cNvPr id="0" name=""/>
        <dsp:cNvSpPr/>
      </dsp:nvSpPr>
      <dsp:spPr>
        <a:xfrm>
          <a:off x="492909" y="2771419"/>
          <a:ext cx="6900733" cy="472320"/>
        </a:xfrm>
        <a:prstGeom prst="round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it all</a:t>
          </a:r>
        </a:p>
      </dsp:txBody>
      <dsp:txXfrm>
        <a:off x="515966" y="2794476"/>
        <a:ext cx="6854619" cy="426206"/>
      </dsp:txXfrm>
    </dsp:sp>
    <dsp:sp modelId="{1079B189-EE13-9442-9F84-AB4E7D878243}">
      <dsp:nvSpPr>
        <dsp:cNvPr id="0" name=""/>
        <dsp:cNvSpPr/>
      </dsp:nvSpPr>
      <dsp:spPr>
        <a:xfrm>
          <a:off x="0" y="3733339"/>
          <a:ext cx="985819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E2C78-ED5C-CD43-AE22-A5406B8CF2B5}">
      <dsp:nvSpPr>
        <dsp:cNvPr id="0" name=""/>
        <dsp:cNvSpPr/>
      </dsp:nvSpPr>
      <dsp:spPr>
        <a:xfrm>
          <a:off x="492909" y="3497179"/>
          <a:ext cx="6900733" cy="47232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Talk about wireless attacks that exist</a:t>
          </a:r>
        </a:p>
      </dsp:txBody>
      <dsp:txXfrm>
        <a:off x="515966" y="3520236"/>
        <a:ext cx="6854619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C01A-F3E6-4B9B-A2CF-535B31768C4A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57985-B868-48A0-AFDC-096AD74BB62C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DB240-4168-40FF-A947-889F63566695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Deauth flooding</a:t>
          </a:r>
        </a:p>
      </dsp:txBody>
      <dsp:txXfrm>
        <a:off x="1455812" y="682740"/>
        <a:ext cx="8402378" cy="1260443"/>
      </dsp:txXfrm>
    </dsp:sp>
    <dsp:sp modelId="{48ACD3EF-1FC8-4F36-98F7-339913F01DDA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E9B7E-AB36-438B-A79C-E6EC8ED50938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09320-C9E4-4929-859E-BE87F1AF7C8B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Fake base stations</a:t>
          </a:r>
        </a:p>
      </dsp:txBody>
      <dsp:txXfrm>
        <a:off x="1455812" y="2258294"/>
        <a:ext cx="8402378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8/6/19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ADAD68F-459C-C645-9FCF-A6D0A2E3A8CA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16C-FE96-5746-8F70-2F3D9BCB54D4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6528-5F09-2347-91EC-D697FF9F594C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9FA4-96CE-7E46-880C-9434F822D9FC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A658-5F5A-2A43-8706-3C628225AF93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3D98-EF38-D445-9ADA-9B263986DE01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8B97-86F7-6146-A0CC-CDD7A77122BE}" type="datetime1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6F5-4C33-7C44-A036-D4232F65710C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521D-F7C0-C847-9693-62594C267001}" type="datetime1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2DF4-169C-0744-BB30-B884E7E55F54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1431-8628-AE43-850F-9B5BE82D1609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042098-B9DB-484E-9F5A-44CB11867B24}" type="datetime1">
              <a:rPr lang="en-US" smtClean="0"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unity.cisco.com/t5/wireless-mobility-documents/802-11-association-status-802-11-deauth-reason-codes/ta-p/31480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930128" cy="4041648"/>
          </a:xfrm>
        </p:spPr>
        <p:txBody>
          <a:bodyPr/>
          <a:lstStyle/>
          <a:p>
            <a:r>
              <a:rPr lang="en-US" dirty="0"/>
              <a:t>Session V: Wireless Stuff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Incident Response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E2FBB-CE59-104D-AE5E-5AB727E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attacks exist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B5FA0-B497-6C45-9496-7908679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160E8-1208-A941-91D5-317F9717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A92C8-60DB-4E0F-9702-5E0536C3D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720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20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E04-DD29-7749-ACD4-7E9488D8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Deauth</a:t>
            </a:r>
            <a:r>
              <a:rPr lang="en-US" dirty="0"/>
              <a:t>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A5A0-1F41-C04C-8AE3-F98DDB67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99 reasons why we need to kick an AP off</a:t>
            </a:r>
          </a:p>
          <a:p>
            <a:r>
              <a:rPr lang="en-US" dirty="0"/>
              <a:t>The problem: they’re unauthenticated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https://community.cisco.com/t5/wireless-mobility-documents/802-11-association-status-802-11-deauth-reason-codes/ta-p/3148055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7C46-ACFA-A740-BDA6-0E9A85EC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D0218-DBA8-BF4F-82DF-37FC48D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4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DCC1-CECF-49BB-97F0-2233B406D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ABF58-EC6B-4932-8671-4BAEBDDF5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1292842" cy="51082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B115F-72F4-D64F-8724-D29D607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8300"/>
            <a:ext cx="8263128" cy="447039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Fake Base Stations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68EAF-CD67-49A7-8A32-BBC0EA41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0BCA-A3F3-6B4F-8695-43087F8F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5533371"/>
            <a:ext cx="9418320" cy="896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>
                <a:latin typeface="+mn-lt"/>
                <a:ea typeface="+mn-ea"/>
                <a:cs typeface="+mn-cs"/>
              </a:rPr>
              <a:t>First: Why?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94307-B642-0E41-9B5D-C7236A4F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4229-A16C-0041-AF38-F389AFD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48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CD52-8C8A-5E4D-ACED-AB3FABFE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A443-9D04-7340-8976-DE41F7B43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They can be detected</a:t>
            </a:r>
          </a:p>
          <a:p>
            <a:r>
              <a:rPr lang="en-US" dirty="0"/>
              <a:t>How can we find them?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28FD7-573D-6443-B4E3-764824B7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80B1D-3C5E-8E4A-9F3F-D8E3274F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D46DF-8632-384F-AB20-AD5BCF04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What we’ll 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7991D-AACE-7245-9FA5-F043C122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33498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F6C0B-16D1-214B-94B6-F6E01E5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18489B7-1042-4E9C-BC6C-FE17E8FEC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45461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15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5A1FC82-21A0-43EE-948C-135D93A5D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F83622-9C51-462D-849C-7930BC3F9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406"/>
            <a:ext cx="12192000" cy="68608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CD9C1-813C-9F45-B992-7E081535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3"/>
            <a:ext cx="9418320" cy="2944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latin typeface="+mj-lt"/>
                <a:ea typeface="+mj-ea"/>
                <a:cs typeface="+mj-cs"/>
              </a:rPr>
              <a:t>What we can’t do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797C01-AD12-4343-9A8C-6E992C1A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9"/>
            <a:ext cx="12192000" cy="2669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0A723-5DBE-CD43-B76F-CCE4F879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4611756"/>
            <a:ext cx="9418320" cy="1560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>
                    <a:alpha val="80000"/>
                  </a:srgbClr>
                </a:solidFill>
                <a:latin typeface="+mn-lt"/>
                <a:ea typeface="+mn-ea"/>
                <a:cs typeface="+mn-cs"/>
              </a:rPr>
              <a:t>Someone is trying to steal my password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459C6-1EE7-754F-A459-37D4F2C4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2" y="1931733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9FE51-308B-A542-908D-0B832C45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rgbClr val="FFFFFF">
                    <a:alpha val="80000"/>
                  </a:srgbClr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8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CCC4-1A50-5D45-9BC7-9DF1F730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0745-0BAE-EB44-BBA8-B803EDA1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30849" cy="4351337"/>
          </a:xfrm>
        </p:spPr>
        <p:txBody>
          <a:bodyPr/>
          <a:lstStyle/>
          <a:p>
            <a:r>
              <a:rPr lang="en-US" b="1" dirty="0"/>
              <a:t>Data frames </a:t>
            </a:r>
            <a:r>
              <a:rPr lang="en-US" dirty="0"/>
              <a:t>-&gt; pretty self explanatory</a:t>
            </a:r>
          </a:p>
          <a:p>
            <a:r>
              <a:rPr lang="en-US" b="1" dirty="0"/>
              <a:t>Association Request Frame-</a:t>
            </a:r>
            <a:r>
              <a:rPr lang="en-US" dirty="0"/>
              <a:t>&gt; Asks AP to sync time and ready resources for client</a:t>
            </a:r>
          </a:p>
          <a:p>
            <a:pPr lvl="1"/>
            <a:r>
              <a:rPr lang="en-US" dirty="0"/>
              <a:t>Contains NIC info, and SSID</a:t>
            </a:r>
          </a:p>
          <a:p>
            <a:r>
              <a:rPr lang="en-US" b="1" dirty="0"/>
              <a:t>Beacon frame-</a:t>
            </a:r>
            <a:r>
              <a:rPr lang="en-US" dirty="0"/>
              <a:t>&gt; sent out by the AP advertising</a:t>
            </a:r>
          </a:p>
          <a:p>
            <a:pPr lvl="1"/>
            <a:r>
              <a:rPr lang="en-US" dirty="0"/>
              <a:t>Contains timestamp, SSID, hardware</a:t>
            </a:r>
          </a:p>
          <a:p>
            <a:r>
              <a:rPr lang="en-US" b="1" dirty="0"/>
              <a:t>Probe Request </a:t>
            </a:r>
            <a:r>
              <a:rPr lang="en-US" dirty="0"/>
              <a:t>-&gt; Frame from client asking about AP’s in the area</a:t>
            </a:r>
          </a:p>
          <a:p>
            <a:r>
              <a:rPr lang="en-US" b="1" dirty="0"/>
              <a:t>Probe response frame </a:t>
            </a:r>
            <a:r>
              <a:rPr lang="en-US" dirty="0"/>
              <a:t>-&gt; answer to request questions, similar to a beacon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5A5C-9A09-3F4C-9355-73F7D972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51E50-7A1C-8A48-8631-E4D618CA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A542-8416-FD4F-ACFD-DAE74FED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D235-C212-0E46-955D-F892EDD9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runs on different channels, right?</a:t>
            </a:r>
          </a:p>
          <a:p>
            <a:r>
              <a:rPr lang="en-US" dirty="0"/>
              <a:t>We channel surf first</a:t>
            </a:r>
          </a:p>
          <a:p>
            <a:pPr lvl="1"/>
            <a:r>
              <a:rPr lang="en-US" dirty="0"/>
              <a:t>Looking for Beacon frames</a:t>
            </a:r>
          </a:p>
          <a:p>
            <a:pPr lvl="1"/>
            <a:r>
              <a:rPr lang="en-US" dirty="0"/>
              <a:t>Beacons are fun</a:t>
            </a:r>
          </a:p>
          <a:p>
            <a:r>
              <a:rPr lang="en-US" dirty="0"/>
              <a:t>Beacons contain:</a:t>
            </a:r>
          </a:p>
          <a:p>
            <a:pPr lvl="1"/>
            <a:r>
              <a:rPr lang="en-US" dirty="0"/>
              <a:t>Timestamp (we need to sync clocks)</a:t>
            </a:r>
          </a:p>
          <a:p>
            <a:pPr lvl="1"/>
            <a:r>
              <a:rPr lang="en-US" dirty="0"/>
              <a:t>Interval (Time intervals between sending beacons)</a:t>
            </a:r>
          </a:p>
          <a:p>
            <a:pPr lvl="1"/>
            <a:r>
              <a:rPr lang="en-US" dirty="0"/>
              <a:t> Capability (what kind of network are we, ad-hoc,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SSID (maybe)</a:t>
            </a:r>
          </a:p>
          <a:p>
            <a:pPr lvl="1"/>
            <a:r>
              <a:rPr lang="en-US" dirty="0"/>
              <a:t>Speed rates supported</a:t>
            </a:r>
          </a:p>
          <a:p>
            <a:pPr lvl="1"/>
            <a:r>
              <a:rPr lang="en-US" dirty="0"/>
              <a:t>Traffic indication map </a:t>
            </a:r>
          </a:p>
          <a:p>
            <a:pPr lvl="1"/>
            <a:r>
              <a:rPr lang="en-US" dirty="0"/>
              <a:t>Other stuff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36EA4-1716-CE4C-99AA-FFA17290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5F938-3F7A-C84B-8CFD-1550DCB1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1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8757-3B18-BE42-8990-F1E87BC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with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9CA1-3EED-6B4E-B6DD-88BDFE38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info on the networks around us</a:t>
            </a:r>
          </a:p>
          <a:p>
            <a:r>
              <a:rPr lang="en-US" dirty="0"/>
              <a:t>Figure out signal strength</a:t>
            </a:r>
          </a:p>
          <a:p>
            <a:r>
              <a:rPr lang="en-US" dirty="0"/>
              <a:t>Resync clocks</a:t>
            </a:r>
          </a:p>
          <a:p>
            <a:r>
              <a:rPr lang="en-US" dirty="0"/>
              <a:t>Know if data rates will change</a:t>
            </a:r>
          </a:p>
          <a:p>
            <a:r>
              <a:rPr lang="en-US" dirty="0"/>
              <a:t>Roam (handoff) because people keep moving</a:t>
            </a:r>
          </a:p>
          <a:p>
            <a:r>
              <a:rPr lang="en-US" dirty="0"/>
              <a:t>Take naps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4BEF2-388D-B547-9EAB-D325477B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Incident Response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31302-C445-5D4D-AE87-87BEACEA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21A-8CD2-6540-A88C-C38D31AA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Probes: Active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EEE4-3D0A-0B4A-88C2-48466079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>
            <a:normAutofit/>
          </a:bodyPr>
          <a:lstStyle/>
          <a:p>
            <a:r>
              <a:rPr lang="en-US" sz="1600"/>
              <a:t>I’ve connected to this network again, why not just try without scanning</a:t>
            </a:r>
          </a:p>
          <a:p>
            <a:pPr lvl="1"/>
            <a:r>
              <a:rPr lang="en-US" dirty="0"/>
              <a:t>There are lots of channels to search through</a:t>
            </a:r>
          </a:p>
          <a:p>
            <a:pPr lvl="1"/>
            <a:r>
              <a:rPr lang="en-US" dirty="0"/>
              <a:t>Let’s save time</a:t>
            </a:r>
          </a:p>
          <a:p>
            <a:r>
              <a:rPr lang="en-US" sz="1600"/>
              <a:t>Probe frames are fun</a:t>
            </a:r>
          </a:p>
          <a:p>
            <a:pPr lvl="1"/>
            <a:r>
              <a:rPr lang="en-US" dirty="0"/>
              <a:t>What’s the problem with a probe?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2E77A-2C91-5049-A7A6-AA7DFBDDB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21"/>
            <a:ext cx="6155736" cy="51708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4156-B30C-4AE1-9886-0D236EC01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377BD-103A-F442-BB77-F7598EBA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FC8EB-223D-BA45-8703-71C587C7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EC53937-6A9C-3B44-BD55-3730B96AC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158" y="23740"/>
            <a:ext cx="7732292" cy="68817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BA6D0-1AD8-7A49-BAA0-C30C84B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2EEBB-5567-A740-AAB0-DD7F9801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 smtClean="0"/>
              <a:pPr defTabSz="457200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9ACA9-D4B5-E047-95FA-880EA966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Disassociation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F3F-BB25-E041-A3AF-868D14D2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r>
              <a:rPr lang="en-US" dirty="0"/>
              <a:t>Why would an AP tell a client to disassociate</a:t>
            </a:r>
          </a:p>
          <a:p>
            <a:pPr lvl="1"/>
            <a:r>
              <a:rPr lang="en-US" dirty="0"/>
              <a:t>*But not force it to reauthenticate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9036B-79A7-5A4F-AAA8-66C98504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alpha val="70000"/>
                  </a:schemeClr>
                </a:solidFill>
              </a:rPr>
              <a:t>Incident Response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0500E-5137-8842-8CEF-B1C74059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8E1F921-A5F7-F646-A9F8-86841FAA8E1C}" type="slidenum">
              <a:rPr lang="en-US">
                <a:solidFill>
                  <a:schemeClr val="bg1">
                    <a:alpha val="7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862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386</Words>
  <Application>Microsoft Macintosh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Session V: Wireless Stuff</vt:lpstr>
      <vt:lpstr>What we’ll do</vt:lpstr>
      <vt:lpstr>What we can’t do</vt:lpstr>
      <vt:lpstr>802.11 Frames</vt:lpstr>
      <vt:lpstr>Doing the dance</vt:lpstr>
      <vt:lpstr>What do we do with Beacons</vt:lpstr>
      <vt:lpstr>Probes: Active scan</vt:lpstr>
      <vt:lpstr>PowerPoint Presentation</vt:lpstr>
      <vt:lpstr>Disassociation Frame</vt:lpstr>
      <vt:lpstr>What attacks exist</vt:lpstr>
      <vt:lpstr>The Deauth Frame</vt:lpstr>
      <vt:lpstr>Fake Base Stations</vt:lpstr>
      <vt:lpstr>Fake BTS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V: Wireless Stuff</dc:title>
  <dc:creator>Cronin, Kyle</dc:creator>
  <cp:lastModifiedBy>Cronin, Kyle</cp:lastModifiedBy>
  <cp:revision>3</cp:revision>
  <dcterms:created xsi:type="dcterms:W3CDTF">2019-05-29T19:13:20Z</dcterms:created>
  <dcterms:modified xsi:type="dcterms:W3CDTF">2019-08-07T19:15:48Z</dcterms:modified>
</cp:coreProperties>
</file>