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3" r:id="rId14"/>
    <p:sldId id="269" r:id="rId15"/>
    <p:sldId id="275" r:id="rId16"/>
    <p:sldId id="270" r:id="rId17"/>
    <p:sldId id="274" r:id="rId1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/>
    <p:restoredTop sz="94611"/>
  </p:normalViewPr>
  <p:slideViewPr>
    <p:cSldViewPr snapToGrid="0" snapToObjects="1">
      <p:cViewPr varScale="1">
        <p:scale>
          <a:sx n="80" d="100"/>
          <a:sy n="80" d="100"/>
        </p:scale>
        <p:origin x="2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JSDetox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4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9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submission was calc.exe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18" name="Shape 18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 cap="flat" cmpd="sng">
              <a:solidFill>
                <a:srgbClr val="2955A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 cap="flat" cmpd="sng">
              <a:solidFill>
                <a:srgbClr val="2955A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2955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2288" y="187325"/>
            <a:ext cx="5551487" cy="66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5686425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 descr="reative Commons Licens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8113" y="6402388"/>
            <a:ext cx="83820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document is licensed with a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Creative Commons Attribution 4.0 International License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©2017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ckoosandbox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eltser.com/automated-malware-analysi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970" b="1" i="0" u="none" strike="noStrike" cap="none">
                <a:solidFill>
                  <a:srgbClr val="2955A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970" b="1" i="0" u="none" strike="noStrike" cap="none">
                <a:solidFill>
                  <a:srgbClr val="2955A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970"/>
              <a:t>Automated Sandboxes</a:t>
            </a:r>
            <a:endParaRPr sz="2700" b="1" i="0" u="none" strike="noStrike" cap="none">
              <a:solidFill>
                <a:srgbClr val="295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630488" y="4999038"/>
            <a:ext cx="421957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Font typeface="Arial"/>
              <a:buNone/>
            </a:pPr>
            <a:r>
              <a:rPr lang="en-US" sz="2000" b="1" dirty="0">
                <a:solidFill>
                  <a:srgbClr val="2F5597"/>
                </a:solidFill>
              </a:rPr>
              <a:t>Malware Analysis</a:t>
            </a:r>
            <a:r>
              <a:rPr lang="en-US" sz="20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0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Lesson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VirusTotal Uploader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Easy GUI</a:t>
            </a:r>
            <a:endParaRPr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Don’t need to go to the website</a:t>
            </a:r>
            <a:endParaRPr/>
          </a:p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Can submit running processes</a:t>
            </a:r>
            <a:endParaRPr/>
          </a:p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Shape 148" title="VirusTotal Uploader Be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800" y="366713"/>
            <a:ext cx="3981450" cy="61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title="VirusTotal Uploader Beta Upload Progres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38" y="3795575"/>
            <a:ext cx="40100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Cuckoo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Leading open source automated malware analysis sandbox</a:t>
            </a:r>
            <a:endParaRPr dirty="0"/>
          </a:p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 err="1"/>
              <a:t>VirusTotal</a:t>
            </a:r>
            <a:r>
              <a:rPr lang="en-US" dirty="0"/>
              <a:t> and </a:t>
            </a:r>
            <a:r>
              <a:rPr lang="en-US" dirty="0" err="1"/>
              <a:t>Malwr</a:t>
            </a:r>
            <a:r>
              <a:rPr lang="en-US" dirty="0"/>
              <a:t> are based off cuckoo</a:t>
            </a:r>
            <a:endParaRPr dirty="0"/>
          </a:p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Allows - Office Docs, PDFs, emails, EXEs, </a:t>
            </a:r>
            <a:r>
              <a:rPr lang="en-US" dirty="0" err="1"/>
              <a:t>etc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Traces API calls and general behavior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Dumps network traffic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Attempts memory analysis of the infected virtualized system using Volatility and YARA</a:t>
            </a:r>
            <a:endParaRPr dirty="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More Information at </a:t>
            </a:r>
            <a:endParaRPr dirty="0"/>
          </a:p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https://www.cuckoosandbox.org/</a:t>
            </a:r>
            <a:endParaRPr dirty="0"/>
          </a:p>
          <a:p>
            <a:pPr marL="0" lvl="0" indent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7" name="Shape 167" title="Cucko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173" y="511563"/>
            <a:ext cx="2954184" cy="10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Malwr</a:t>
            </a:r>
            <a:r>
              <a:rPr lang="en-US" dirty="0"/>
              <a:t>(.com)</a:t>
            </a: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Logs program activity 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Shows recent activity of hashes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Good source for active domains of live Malware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Allows for searching of hashes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Need to watch the size of file being submitted</a:t>
            </a: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Built off of open-source Cuckoo Sandbox</a:t>
            </a:r>
            <a:endParaRPr dirty="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7" name="Shape 157" title="Domains on Malw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870" y="1955700"/>
            <a:ext cx="2220336" cy="366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title="413 Request Entity Too Lar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560" y="4831910"/>
            <a:ext cx="3962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 title="Malw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177" y="630000"/>
            <a:ext cx="2653175" cy="7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016-E8A2-2F4E-AD83-9926816A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Hybrid-Analysis &amp; </a:t>
            </a:r>
            <a:r>
              <a:rPr lang="en-US" dirty="0" err="1"/>
              <a:t>Reverse.it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092A-28E3-4541-A8B9-9579A830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4857750" cy="4351338"/>
          </a:xfrm>
        </p:spPr>
        <p:txBody>
          <a:bodyPr/>
          <a:lstStyle/>
          <a:p>
            <a:r>
              <a:rPr lang="en-US" dirty="0"/>
              <a:t>Unclear what technology is used for sandbox – advertises Falcon Sandbox </a:t>
            </a:r>
            <a:r>
              <a:rPr lang="en-US" dirty="0" err="1"/>
              <a:t>vX.XX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Ability to download samples and see analysis information</a:t>
            </a:r>
          </a:p>
          <a:p>
            <a:pPr lvl="1"/>
            <a:r>
              <a:rPr lang="en-US" dirty="0"/>
              <a:t>May need to create a free account</a:t>
            </a:r>
          </a:p>
          <a:p>
            <a:pPr lvl="1"/>
            <a:endParaRPr lang="en-US" dirty="0"/>
          </a:p>
          <a:p>
            <a:r>
              <a:rPr lang="en-US" dirty="0"/>
              <a:t>Samples uploaded become publicly available</a:t>
            </a:r>
          </a:p>
        </p:txBody>
      </p:sp>
      <p:pic>
        <p:nvPicPr>
          <p:cNvPr id="4" name="Picture 3" title="Hybrid-Analysis">
            <a:extLst>
              <a:ext uri="{FF2B5EF4-FFF2-40B4-BE49-F238E27FC236}">
                <a16:creationId xmlns:a16="http://schemas.microsoft.com/office/drawing/2014/main" id="{4FF1FC34-8737-C342-8680-6C2414FD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54" y="1501043"/>
            <a:ext cx="3325446" cy="2178218"/>
          </a:xfrm>
          <a:prstGeom prst="rect">
            <a:avLst/>
          </a:prstGeom>
        </p:spPr>
      </p:pic>
      <p:pic>
        <p:nvPicPr>
          <p:cNvPr id="5" name="Picture 4" title="Reverse.it">
            <a:extLst>
              <a:ext uri="{FF2B5EF4-FFF2-40B4-BE49-F238E27FC236}">
                <a16:creationId xmlns:a16="http://schemas.microsoft.com/office/drawing/2014/main" id="{7DA37E15-EBF3-B943-AB8E-A5D4BBC9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109" y="3814197"/>
            <a:ext cx="3020263" cy="20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Notable Sandboxes 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https://zeltser.com/automated-malware-analysis/</a:t>
            </a:r>
            <a:endParaRPr b="1"/>
          </a:p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endParaRPr b="1"/>
          </a:p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75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75" name="Shape 175" title="Additional Resources from Lenny Zelts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638" y="2451650"/>
            <a:ext cx="4056724" cy="36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A825-8BEF-7249-AC0A-E4D485BD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8DA4-DF21-9245-82C0-A4910336D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antiscan.me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scanmybin.net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spyralscanner.com</a:t>
            </a:r>
            <a:endParaRPr lang="en-US" dirty="0"/>
          </a:p>
          <a:p>
            <a:r>
              <a:rPr lang="en-US" dirty="0"/>
              <a:t>https://run4me.net/</a:t>
            </a:r>
          </a:p>
          <a:p>
            <a:r>
              <a:rPr lang="en-US" dirty="0"/>
              <a:t>https://</a:t>
            </a:r>
            <a:r>
              <a:rPr lang="en-US" dirty="0" err="1"/>
              <a:t>www.hybrid-analysis.com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www.vmray.com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487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US"/>
              <a:t>Free online sandboxes are great replacements for those who don’t have their own in-house solution. They provide good analysis of early indicators of malware. Each one offers something different for users.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These tools give good insight into malware behavior and excellent for quick analysis.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  <a:br>
              <a:rPr lang="en-US" dirty="0"/>
            </a:br>
            <a:endParaRPr lang="en-US" dirty="0"/>
          </a:p>
          <a:p>
            <a:pPr marL="685800" lvl="1">
              <a:buFont typeface="+mj-lt"/>
              <a:buAutoNum type="arabicPeriod"/>
            </a:pPr>
            <a:r>
              <a:rPr lang="en-US" dirty="0"/>
              <a:t>Demonstrate the use of a sandbox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Differentiate between sandboxes</a:t>
            </a:r>
            <a:br>
              <a:rPr lang="en-US" dirty="0"/>
            </a:br>
            <a:endParaRPr lang="en-US" dirty="0"/>
          </a:p>
          <a:p>
            <a:pPr marL="685800" lvl="1">
              <a:buFont typeface="+mj-lt"/>
              <a:buAutoNum type="arabicPeriod"/>
            </a:pPr>
            <a:r>
              <a:rPr lang="en-US" dirty="0"/>
              <a:t>Understand information provided from sandbox-based analysis</a:t>
            </a:r>
          </a:p>
          <a:p>
            <a:pPr marL="342900" lvl="1" indent="0" eaLnBrk="1" hangingPunct="1">
              <a:buNone/>
            </a:pP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9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  <a:br>
              <a:rPr lang="en-US" dirty="0"/>
            </a:br>
            <a:endParaRPr lang="en-US" dirty="0"/>
          </a:p>
          <a:p>
            <a:pPr marL="685800" lvl="1">
              <a:buFont typeface="+mj-lt"/>
              <a:buAutoNum type="arabicPeriod"/>
            </a:pPr>
            <a:r>
              <a:rPr lang="en-US" dirty="0"/>
              <a:t>Demonstrate the use of a sandbox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Differentiate between sandboxes</a:t>
            </a:r>
            <a:br>
              <a:rPr lang="en-US" dirty="0"/>
            </a:br>
            <a:endParaRPr lang="en-US" dirty="0"/>
          </a:p>
          <a:p>
            <a:pPr marL="685800" lvl="1">
              <a:buFont typeface="+mj-lt"/>
              <a:buAutoNum type="arabicPeriod"/>
            </a:pPr>
            <a:r>
              <a:rPr lang="en-US" dirty="0"/>
              <a:t>Understand information provided from sandbox-based analysis</a:t>
            </a:r>
          </a:p>
          <a:p>
            <a:pPr marL="342900" lvl="1" indent="0" eaLnBrk="1" hangingPunct="1">
              <a:buNone/>
            </a:pP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3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Sandboxes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/>
              <a:t>Sandboxes are isolated computing environment designed to allow for file execution without it affecting the applications running. 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/>
              <a:t>Uses for sandboxes</a:t>
            </a:r>
            <a:endParaRPr dirty="0"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Monitoring changes to the system</a:t>
            </a:r>
            <a:endParaRPr dirty="0"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Testing untrusted program</a:t>
            </a:r>
            <a:endParaRPr dirty="0"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Doing quick analysis of malware</a:t>
            </a:r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/>
              <a:t>Notable sandboxes</a:t>
            </a:r>
            <a:endParaRPr dirty="0"/>
          </a:p>
          <a:p>
            <a:pPr marL="514350" marR="0" lvl="1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VirusTotal</a:t>
            </a:r>
            <a:endParaRPr lang="en-US" dirty="0"/>
          </a:p>
          <a:p>
            <a:pPr marL="514350" marR="0" lvl="1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Hybrid-Analysis (</a:t>
            </a:r>
            <a:r>
              <a:rPr lang="en-US" dirty="0" err="1"/>
              <a:t>Reverse.it</a:t>
            </a:r>
            <a:r>
              <a:rPr lang="en-US" dirty="0"/>
              <a:t>)</a:t>
            </a:r>
            <a:endParaRPr dirty="0"/>
          </a:p>
          <a:p>
            <a:pPr marL="514350" marR="0" lvl="1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Cuckoo (</a:t>
            </a:r>
            <a:r>
              <a:rPr lang="en-US" dirty="0" err="1"/>
              <a:t>malwr.com</a:t>
            </a:r>
            <a:r>
              <a:rPr lang="en-US" dirty="0"/>
              <a:t>)</a:t>
            </a:r>
            <a:endParaRPr dirty="0"/>
          </a:p>
          <a:p>
            <a:pPr marL="514350" marR="0" lvl="1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JSDetox</a:t>
            </a:r>
            <a:endParaRPr dirty="0"/>
          </a:p>
          <a:p>
            <a:pPr marL="4572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/>
          </a:p>
          <a:p>
            <a:pPr marL="4572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5" name="Shape 85" title="VirusTot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800" y="5348300"/>
            <a:ext cx="38576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title="Malw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601" y="3166075"/>
            <a:ext cx="1752825" cy="5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title="Cucko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248" y="4123663"/>
            <a:ext cx="2954184" cy="10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Sandboxes Pros &amp; Cons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38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b="1" dirty="0"/>
              <a:t>Benefits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Allows users to submit a variety of file types - EXEs, PDFs, Office Documents &amp; URLs</a:t>
            </a: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Multiple ways of submitting files – web UI, API, batch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Collects information about system interaction – file activity, process creation, network activity</a:t>
            </a:r>
            <a:endParaRPr dirty="0"/>
          </a:p>
          <a:p>
            <a:pPr marL="17145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dirty="0"/>
          </a:p>
          <a:p>
            <a:pPr marL="17145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b="1" dirty="0"/>
              <a:t>Limitations</a:t>
            </a:r>
            <a:endParaRPr b="1" dirty="0"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Runs the program without command line arguments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Malware can detect that it is in a sandbox, may change behavior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Submission time and size limitations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Environment may not be set up properly for all file types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May alert malware creator to it being noticed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7145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VirusTotal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Free web service with public and private API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Scans with 63 different antiviruses (total engines can vary)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Gives basic file signatures and other information</a:t>
            </a:r>
            <a:endParaRPr dirty="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Key Points </a:t>
            </a:r>
            <a:endParaRPr dirty="0"/>
          </a:p>
          <a:p>
            <a:pPr marL="457200" lvl="0" indent="-342900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Last analysis date/time</a:t>
            </a:r>
          </a:p>
          <a:p>
            <a:pPr marL="457200" lvl="0" indent="-342900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Behavioral information 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Community score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Allows the community to say yes or no to it being malware</a:t>
            </a:r>
            <a:endParaRPr sz="1800" dirty="0"/>
          </a:p>
          <a:p>
            <a:pPr marL="0" lvl="0" indent="0">
              <a:spcBef>
                <a:spcPts val="75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04" name="Shape 104" title="VirusTotal Scan Resul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62" y="4691806"/>
            <a:ext cx="8141676" cy="140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title="VirustTotal Scan Results Detai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554" y="156451"/>
            <a:ext cx="2589335" cy="61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VirusTotal - Detection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Detection</a:t>
            </a:r>
            <a:endParaRPr/>
          </a:p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Shows the results from the scan with the different antiviruses</a:t>
            </a:r>
            <a:endParaRPr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Shows specific antiviruses used and if they detected the sample</a:t>
            </a:r>
            <a:endParaRPr/>
          </a:p>
        </p:txBody>
      </p:sp>
      <p:pic>
        <p:nvPicPr>
          <p:cNvPr id="113" name="Shape 113" title="VirusTotal Engin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8362"/>
            <a:ext cx="9144000" cy="283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5" title="VirusTotal">
            <a:extLst>
              <a:ext uri="{FF2B5EF4-FFF2-40B4-BE49-F238E27FC236}">
                <a16:creationId xmlns:a16="http://schemas.microsoft.com/office/drawing/2014/main" id="{69C959BE-1689-DD4E-BE45-5EF842AFED8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554" y="156451"/>
            <a:ext cx="2589335" cy="61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VirusTotal - Details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Details</a:t>
            </a:r>
            <a:endParaRPr dirty="0"/>
          </a:p>
          <a:p>
            <a:pPr marL="457200" lvl="0" indent="-36195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Displays main hashes for searching the sample and file type information</a:t>
            </a:r>
            <a:endParaRPr dirty="0"/>
          </a:p>
        </p:txBody>
      </p:sp>
      <p:pic>
        <p:nvPicPr>
          <p:cNvPr id="122" name="Shape 122" title="Basic Properties on VirusTot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0" y="3182814"/>
            <a:ext cx="7189486" cy="299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5" title="VirusTotal">
            <a:extLst>
              <a:ext uri="{FF2B5EF4-FFF2-40B4-BE49-F238E27FC236}">
                <a16:creationId xmlns:a16="http://schemas.microsoft.com/office/drawing/2014/main" id="{AEC7826E-9BFA-F94C-A1F8-937C958645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554" y="156451"/>
            <a:ext cx="2589335" cy="61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VirusTotal - Details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Useful information </a:t>
            </a:r>
            <a:endParaRPr/>
          </a:p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History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First and last time submitted</a:t>
            </a:r>
            <a:endParaRPr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File Names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 hashes or names </a:t>
            </a:r>
            <a:endParaRPr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Packers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Uses PEiD </a:t>
            </a:r>
            <a:endParaRPr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Portable Executable Info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Shows information on Header and Sections</a:t>
            </a:r>
            <a:endParaRPr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Imports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Dll’s and other imports from the file</a:t>
            </a:r>
            <a:endParaRPr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&amp; much more</a:t>
            </a:r>
            <a:endParaRPr/>
          </a:p>
          <a:p>
            <a:pPr marL="457200" lvl="0" indent="-32385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Shape 131" title="History on VirusTot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013" y="1411613"/>
            <a:ext cx="42576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 title="Imports on VirusTota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275" y="3738300"/>
            <a:ext cx="1117475" cy="30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05" title=" VirusTotal">
            <a:extLst>
              <a:ext uri="{FF2B5EF4-FFF2-40B4-BE49-F238E27FC236}">
                <a16:creationId xmlns:a16="http://schemas.microsoft.com/office/drawing/2014/main" id="{1D8BFCCA-5998-8748-98C8-D13346DC4D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54" y="156451"/>
            <a:ext cx="2589335" cy="61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VirusTotal API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3810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Public</a:t>
            </a:r>
            <a:endParaRPr dirty="0"/>
          </a:p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Allows for same submissions as web browser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Max of 4 requests per minute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Limited daily quota of submissions </a:t>
            </a:r>
            <a:endParaRPr dirty="0"/>
          </a:p>
          <a:p>
            <a:pPr marL="171450" lvl="0" indent="-3810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Private</a:t>
            </a:r>
            <a:endParaRPr dirty="0"/>
          </a:p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Higher request rates allowed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All reports on a sample or URL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Improved </a:t>
            </a:r>
            <a:r>
              <a:rPr lang="en-US" dirty="0" err="1"/>
              <a:t>behavioural</a:t>
            </a:r>
            <a:r>
              <a:rPr lang="en-US" dirty="0"/>
              <a:t> execution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 err="1"/>
              <a:t>Yara</a:t>
            </a:r>
            <a:r>
              <a:rPr lang="en-US" dirty="0"/>
              <a:t> notifications about the sample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Scans for known packers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More metadata about the sample </a:t>
            </a:r>
            <a:endParaRPr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Allows for sample downloads</a:t>
            </a:r>
            <a:endParaRPr dirty="0"/>
          </a:p>
          <a:p>
            <a:pPr marL="0" lvl="0" indent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611</Words>
  <Application>Microsoft Macintosh PowerPoint</Application>
  <PresentationFormat>On-screen Show (4:3)</PresentationFormat>
  <Paragraphs>140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PP_C5Modules_CC_License_standard</vt:lpstr>
      <vt:lpstr>  Automated Sandboxes</vt:lpstr>
      <vt:lpstr>Learning Outcomes</vt:lpstr>
      <vt:lpstr>Sandboxes</vt:lpstr>
      <vt:lpstr>Sandboxes Pros &amp; Cons</vt:lpstr>
      <vt:lpstr>VirusTotal</vt:lpstr>
      <vt:lpstr>VirusTotal - Detection</vt:lpstr>
      <vt:lpstr>VirusTotal - Details </vt:lpstr>
      <vt:lpstr>VirusTotal - Details</vt:lpstr>
      <vt:lpstr>VirusTotal API</vt:lpstr>
      <vt:lpstr>VirusTotal Uploader</vt:lpstr>
      <vt:lpstr>Cuckoo</vt:lpstr>
      <vt:lpstr>Malwr(.com)</vt:lpstr>
      <vt:lpstr>Hybrid-Analysis &amp; Reverse.it</vt:lpstr>
      <vt:lpstr>Other Notable Sandboxes </vt:lpstr>
      <vt:lpstr>More</vt:lpstr>
      <vt:lpstr>Conclusion </vt:lpstr>
      <vt:lpstr>Summary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Automated Sandboxes</dc:title>
  <cp:lastModifiedBy>Demott, Jared</cp:lastModifiedBy>
  <cp:revision>15</cp:revision>
  <dcterms:modified xsi:type="dcterms:W3CDTF">2018-05-29T19:37:36Z</dcterms:modified>
</cp:coreProperties>
</file>