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6"/>
  </p:notesMasterIdLst>
  <p:sldIdLst>
    <p:sldId id="256" r:id="rId5"/>
    <p:sldId id="268" r:id="rId6"/>
    <p:sldId id="257" r:id="rId7"/>
    <p:sldId id="259" r:id="rId8"/>
    <p:sldId id="258" r:id="rId9"/>
    <p:sldId id="269" r:id="rId10"/>
    <p:sldId id="260" r:id="rId11"/>
    <p:sldId id="261" r:id="rId12"/>
    <p:sldId id="271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/>
    <p:restoredTop sz="90299"/>
  </p:normalViewPr>
  <p:slideViewPr>
    <p:cSldViewPr snapToGrid="0" snapToObjects="1">
      <p:cViewPr varScale="1">
        <p:scale>
          <a:sx n="104" d="100"/>
          <a:sy n="104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7647E-96CC-6641-80B3-319C0B7641E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FE4A1-BF45-6E41-903C-8A447DF5D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Using the same pen test company year after year</a:t>
            </a:r>
          </a:p>
          <a:p>
            <a:pPr lvl="2"/>
            <a:r>
              <a:rPr lang="en-US" dirty="0"/>
              <a:t>Might get comfortable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FE4A1-BF45-6E41-903C-8A447DF5DC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5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147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8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6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10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702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4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55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86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1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4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0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62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7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494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41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78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84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1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129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926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541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22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374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8611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4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5600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239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59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3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51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44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835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70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668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9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1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6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4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7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305339-84CE-D346-938B-F70DD921F35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77FB3E7-82E3-E947-84EF-B42B288E7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24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47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eeye.com/blog/threat-research/2019/03/commando-vm-windows-offensive-distribution.html" TargetMode="External"/><Relationship Id="rId2" Type="http://schemas.openxmlformats.org/officeDocument/2006/relationships/hyperlink" Target="https://github.com/fireeye/commando-vm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Offensive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8893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805E-663C-AF49-9C28-7EF0A3D3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3AC6-EE24-E74E-823E-20AF470B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i="1" dirty="0"/>
              <a:t>Parrot OS</a:t>
            </a:r>
          </a:p>
          <a:p>
            <a:pPr lvl="1"/>
            <a:r>
              <a:rPr lang="en-US" dirty="0"/>
              <a:t>Similar to Kali</a:t>
            </a:r>
          </a:p>
          <a:p>
            <a:r>
              <a:rPr lang="en-US" i="1" dirty="0" err="1"/>
              <a:t>CommandoVM</a:t>
            </a:r>
            <a:endParaRPr lang="en-US" i="1" dirty="0"/>
          </a:p>
          <a:p>
            <a:pPr lvl="1"/>
            <a:r>
              <a:rPr lang="en-US" dirty="0" err="1"/>
              <a:t>Fireeye</a:t>
            </a:r>
            <a:endParaRPr lang="en-US" dirty="0"/>
          </a:p>
          <a:p>
            <a:pPr lvl="1"/>
            <a:r>
              <a:rPr lang="en-US" dirty="0"/>
              <a:t>Windows host</a:t>
            </a:r>
          </a:p>
          <a:p>
            <a:pPr lvl="1"/>
            <a:r>
              <a:rPr lang="en-US" dirty="0">
                <a:hlinkClick r:id="rId2"/>
              </a:rPr>
              <a:t>https://github.com/fireeye/commando-vm</a:t>
            </a:r>
            <a:endParaRPr lang="en-US" dirty="0"/>
          </a:p>
          <a:p>
            <a:pPr lvl="1"/>
            <a:r>
              <a:rPr lang="en-US" dirty="0"/>
              <a:t>Uses Chocolatey</a:t>
            </a:r>
          </a:p>
          <a:p>
            <a:pPr lvl="1"/>
            <a:r>
              <a:rPr lang="en-US" dirty="0">
                <a:hlinkClick r:id="rId3"/>
              </a:rPr>
              <a:t>https://www.fireeye.com/blog/threat-research/2019/03/commando-vm-windows-offensive-distribution.html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208A-C2FB-7242-94F2-79E858D3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5CD4-6A9D-9C45-94A5-21060060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Host only network setting is best</a:t>
            </a:r>
          </a:p>
          <a:p>
            <a:r>
              <a:rPr lang="en-US" dirty="0"/>
              <a:t>NAT... Be careful</a:t>
            </a:r>
          </a:p>
          <a:p>
            <a:endParaRPr lang="en-US" dirty="0"/>
          </a:p>
          <a:p>
            <a:r>
              <a:rPr lang="en-US" dirty="0"/>
              <a:t>You could go to jail</a:t>
            </a:r>
          </a:p>
          <a:p>
            <a:r>
              <a:rPr lang="en-US" dirty="0"/>
              <a:t>Ethics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C506-1661-B446-9D07-6204EC96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F33E-1AAF-0A48-BD2F-D2933681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always say “we as [insert title here]” </a:t>
            </a:r>
          </a:p>
          <a:p>
            <a:pPr lvl="1"/>
            <a:r>
              <a:rPr lang="en-US" dirty="0"/>
              <a:t>Penetration tester</a:t>
            </a:r>
          </a:p>
          <a:p>
            <a:pPr lvl="1"/>
            <a:r>
              <a:rPr lang="en-US" dirty="0"/>
              <a:t>Red teamer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r>
              <a:rPr lang="en-US" dirty="0"/>
              <a:t>Why are we doing this?</a:t>
            </a:r>
          </a:p>
          <a:p>
            <a:pPr lvl="1"/>
            <a:r>
              <a:rPr lang="en-US" dirty="0"/>
              <a:t>There is a business need</a:t>
            </a:r>
          </a:p>
        </p:txBody>
      </p:sp>
    </p:spTree>
    <p:extLst>
      <p:ext uri="{BB962C8B-B14F-4D97-AF65-F5344CB8AC3E}">
        <p14:creationId xmlns:p14="http://schemas.microsoft.com/office/powerpoint/2010/main" val="368703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“Think Different” – Apple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Thinking like an attacker is different</a:t>
            </a:r>
          </a:p>
          <a:p>
            <a:r>
              <a:rPr lang="en-US" dirty="0"/>
              <a:t>Our mind is always on how do we break X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9EFBA-DB64-6D48-A9F8-0A37936E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52" y="3036659"/>
            <a:ext cx="5546651" cy="349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0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names for a “hacker”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Hacker (internal) vs Hacker (external)  good vs bad</a:t>
            </a:r>
          </a:p>
          <a:p>
            <a:r>
              <a:rPr lang="en-US" dirty="0"/>
              <a:t>Hacker vs cracker</a:t>
            </a:r>
          </a:p>
          <a:p>
            <a:r>
              <a:rPr lang="en-US" dirty="0"/>
              <a:t>Script kiddie/Packet monkey</a:t>
            </a:r>
          </a:p>
          <a:p>
            <a:pPr lvl="1"/>
            <a:r>
              <a:rPr lang="en-US" dirty="0"/>
              <a:t>Still dangerous</a:t>
            </a:r>
          </a:p>
          <a:p>
            <a:r>
              <a:rPr lang="en-US" dirty="0" err="1"/>
              <a:t>Whitehat</a:t>
            </a:r>
            <a:r>
              <a:rPr lang="en-US" dirty="0"/>
              <a:t>/</a:t>
            </a:r>
            <a:r>
              <a:rPr lang="en-US" dirty="0" err="1"/>
              <a:t>Blackhat</a:t>
            </a:r>
            <a:r>
              <a:rPr lang="en-US" dirty="0"/>
              <a:t>/</a:t>
            </a:r>
            <a:r>
              <a:rPr lang="en-US" dirty="0" err="1"/>
              <a:t>GrayHat</a:t>
            </a:r>
            <a:endParaRPr lang="en-US" dirty="0"/>
          </a:p>
          <a:p>
            <a:r>
              <a:rPr lang="en-US" dirty="0" err="1"/>
              <a:t>Hactivist</a:t>
            </a:r>
            <a:endParaRPr lang="en-US" dirty="0"/>
          </a:p>
          <a:p>
            <a:endParaRPr lang="en-US" dirty="0"/>
          </a:p>
          <a:p>
            <a:r>
              <a:rPr lang="en-US" sz="2800" i="1" dirty="0"/>
              <a:t>Attacker</a:t>
            </a:r>
          </a:p>
        </p:txBody>
      </p:sp>
    </p:spTree>
    <p:extLst>
      <p:ext uri="{BB962C8B-B14F-4D97-AF65-F5344CB8AC3E}">
        <p14:creationId xmlns:p14="http://schemas.microsoft.com/office/powerpoint/2010/main" val="40146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Penetration Test/”ethical” hack</a:t>
            </a:r>
          </a:p>
          <a:p>
            <a:pPr lvl="1"/>
            <a:r>
              <a:rPr lang="en-US" dirty="0"/>
              <a:t>Legal attempt to break into a company’s network</a:t>
            </a:r>
          </a:p>
          <a:p>
            <a:pPr lvl="1"/>
            <a:r>
              <a:rPr lang="en-US" dirty="0"/>
              <a:t>Report the findings</a:t>
            </a:r>
          </a:p>
          <a:p>
            <a:r>
              <a:rPr lang="en-US" dirty="0"/>
              <a:t>Vulnerability assessment</a:t>
            </a:r>
          </a:p>
          <a:p>
            <a:pPr lvl="1"/>
            <a:r>
              <a:rPr lang="en-US" dirty="0"/>
              <a:t>This is not a penetration test</a:t>
            </a:r>
          </a:p>
          <a:p>
            <a:r>
              <a:rPr lang="en-US" dirty="0"/>
              <a:t>PT vs VA</a:t>
            </a:r>
          </a:p>
          <a:p>
            <a:r>
              <a:rPr lang="en-US" dirty="0"/>
              <a:t>Red teaming vs PT</a:t>
            </a:r>
          </a:p>
          <a:p>
            <a:r>
              <a:rPr lang="en-US" dirty="0"/>
              <a:t>Who’s involved?</a:t>
            </a:r>
          </a:p>
          <a:p>
            <a:pPr lvl="1"/>
            <a:r>
              <a:rPr lang="en-US" dirty="0"/>
              <a:t>Penetration testers/ethical hackers/security researchers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8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D869-2F9C-1642-814E-9B285550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05DE2-AF9A-554E-9F40-95033707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top</a:t>
            </a:r>
          </a:p>
          <a:p>
            <a:r>
              <a:rPr lang="en-US" dirty="0"/>
              <a:t>Vulnerability assessment</a:t>
            </a:r>
          </a:p>
          <a:p>
            <a:r>
              <a:rPr lang="en-US" dirty="0"/>
              <a:t>Penetration test</a:t>
            </a:r>
          </a:p>
          <a:p>
            <a:r>
              <a:rPr lang="en-US" dirty="0"/>
              <a:t>Cooperative</a:t>
            </a:r>
          </a:p>
          <a:p>
            <a:r>
              <a:rPr lang="en-US" dirty="0"/>
              <a:t>Adversarial</a:t>
            </a:r>
          </a:p>
          <a:p>
            <a:endParaRPr lang="en-US" dirty="0"/>
          </a:p>
          <a:p>
            <a:r>
              <a:rPr lang="en-US" dirty="0"/>
              <a:t>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Overt Pen Tests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Tester is told everything about the network</a:t>
            </a:r>
          </a:p>
          <a:p>
            <a:pPr lvl="1"/>
            <a:r>
              <a:rPr lang="en-US" dirty="0"/>
              <a:t>Ability to ask questions to sysadmins, </a:t>
            </a:r>
            <a:r>
              <a:rPr lang="en-US" dirty="0" err="1"/>
              <a:t>netadmins</a:t>
            </a:r>
            <a:r>
              <a:rPr lang="en-US" dirty="0"/>
              <a:t>, </a:t>
            </a:r>
            <a:r>
              <a:rPr lang="en-US" dirty="0" err="1"/>
              <a:t>devs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Maybe even given accounts with passwords</a:t>
            </a:r>
          </a:p>
          <a:p>
            <a:r>
              <a:rPr lang="en-US" dirty="0"/>
              <a:t>CVPA – Cooperative Vulnerability and Penetration Assessment</a:t>
            </a:r>
          </a:p>
          <a:p>
            <a:r>
              <a:rPr lang="en-US" dirty="0"/>
              <a:t>Goals?</a:t>
            </a:r>
          </a:p>
          <a:p>
            <a:r>
              <a:rPr lang="en-US" dirty="0"/>
              <a:t>Benefits?</a:t>
            </a:r>
          </a:p>
          <a:p>
            <a:r>
              <a:rPr lang="en-US" dirty="0"/>
              <a:t>Drawbacks?</a:t>
            </a:r>
          </a:p>
        </p:txBody>
      </p:sp>
    </p:spTree>
    <p:extLst>
      <p:ext uri="{BB962C8B-B14F-4D97-AF65-F5344CB8AC3E}">
        <p14:creationId xmlns:p14="http://schemas.microsoft.com/office/powerpoint/2010/main" val="920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Pen Tests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Staff does not know about the test</a:t>
            </a:r>
          </a:p>
          <a:p>
            <a:pPr lvl="1"/>
            <a:r>
              <a:rPr lang="en-US" dirty="0"/>
              <a:t>Tester may not be given any details</a:t>
            </a:r>
          </a:p>
          <a:p>
            <a:pPr lvl="2"/>
            <a:r>
              <a:rPr lang="en-US" dirty="0"/>
              <a:t>Company name</a:t>
            </a:r>
          </a:p>
          <a:p>
            <a:r>
              <a:rPr lang="en-US" dirty="0"/>
              <a:t>Goals?</a:t>
            </a:r>
          </a:p>
          <a:p>
            <a:r>
              <a:rPr lang="en-US" dirty="0"/>
              <a:t>Benefits?</a:t>
            </a:r>
          </a:p>
          <a:p>
            <a:r>
              <a:rPr lang="en-US" dirty="0"/>
              <a:t>Drawbacks?</a:t>
            </a:r>
          </a:p>
          <a:p>
            <a:endParaRPr lang="en-US" dirty="0"/>
          </a:p>
          <a:p>
            <a:r>
              <a:rPr lang="en-US" dirty="0"/>
              <a:t>Adversarial assessment</a:t>
            </a:r>
          </a:p>
        </p:txBody>
      </p:sp>
    </p:spTree>
    <p:extLst>
      <p:ext uri="{BB962C8B-B14F-4D97-AF65-F5344CB8AC3E}">
        <p14:creationId xmlns:p14="http://schemas.microsoft.com/office/powerpoint/2010/main" val="12715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6404-2EC3-194E-8287-42CDAE86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Kali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A409-CFEA-4243-A6B4-469135B5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Distro</a:t>
            </a:r>
          </a:p>
          <a:p>
            <a:r>
              <a:rPr lang="en-US" dirty="0"/>
              <a:t>Debian based</a:t>
            </a:r>
          </a:p>
          <a:p>
            <a:r>
              <a:rPr lang="en-US" dirty="0"/>
              <a:t>Built and maintained by Offensive Security</a:t>
            </a:r>
          </a:p>
          <a:p>
            <a:r>
              <a:rPr lang="en-US" dirty="0"/>
              <a:t>Penetration testing specific</a:t>
            </a:r>
          </a:p>
          <a:p>
            <a:pPr lvl="1"/>
            <a:r>
              <a:rPr lang="en-US" dirty="0"/>
              <a:t>99.9% of the time this should be a VM</a:t>
            </a:r>
          </a:p>
          <a:p>
            <a:pPr lvl="1"/>
            <a:r>
              <a:rPr lang="en-US" dirty="0"/>
              <a:t>Tools pre-installed</a:t>
            </a:r>
          </a:p>
          <a:p>
            <a:r>
              <a:rPr lang="en-US" dirty="0"/>
              <a:t>root/</a:t>
            </a:r>
            <a:r>
              <a:rPr lang="en-US" dirty="0" err="1"/>
              <a:t>toor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647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2436E90-E0B3-724C-B1A1-0928509567CF}" vid="{264B7292-7DF6-1646-9D53-4F1C713424EE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2436E90-E0B3-724C-B1A1-0928509567CF}" vid="{1452A37E-86BE-C946-9E46-4C04853F3567}"/>
    </a:ext>
  </a:extLst>
</a:theme>
</file>

<file path=ppt/theme/theme3.xml><?xml version="1.0" encoding="utf-8"?>
<a:theme xmlns:a="http://schemas.openxmlformats.org/drawingml/2006/main" name="2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86AABE-A6F7-0348-8921-23958456C617}" vid="{B2DF4DD4-01E8-8D4C-B6C9-89B098833393}"/>
    </a:ext>
  </a:extLst>
</a:theme>
</file>

<file path=ppt/theme/theme4.xml><?xml version="1.0" encoding="utf-8"?>
<a:theme xmlns:a="http://schemas.openxmlformats.org/drawingml/2006/main" name="3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86AABE-A6F7-0348-8921-23958456C617}" vid="{BA28E86D-BBAF-E140-84E7-304D2FF4C8F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SecurityTemplate</Template>
  <TotalTime>392</TotalTime>
  <Words>316</Words>
  <Application>Microsoft Macintosh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1_View</vt:lpstr>
      <vt:lpstr>2_View</vt:lpstr>
      <vt:lpstr>3_View</vt:lpstr>
      <vt:lpstr>Offensive Introduction</vt:lpstr>
      <vt:lpstr>Introduction</vt:lpstr>
      <vt:lpstr>“Think Different” – Apple</vt:lpstr>
      <vt:lpstr>Many names for a “hacker”</vt:lpstr>
      <vt:lpstr>Terms</vt:lpstr>
      <vt:lpstr>Types of Assessments</vt:lpstr>
      <vt:lpstr>Overt Pen Tests </vt:lpstr>
      <vt:lpstr>Covert Pen Tests  </vt:lpstr>
      <vt:lpstr>Kali Linux</vt:lpstr>
      <vt:lpstr>Others</vt:lpstr>
      <vt:lpstr>Sending Traffic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Flaagan, Tyler</dc:creator>
  <cp:lastModifiedBy>Flaagan, Tyler</cp:lastModifiedBy>
  <cp:revision>19</cp:revision>
  <dcterms:created xsi:type="dcterms:W3CDTF">2017-08-28T21:21:08Z</dcterms:created>
  <dcterms:modified xsi:type="dcterms:W3CDTF">2019-05-29T20:46:39Z</dcterms:modified>
</cp:coreProperties>
</file>