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5" r:id="rId1"/>
    <p:sldMasterId id="2147483728" r:id="rId2"/>
    <p:sldMasterId id="2147483740" r:id="rId3"/>
  </p:sldMasterIdLst>
  <p:notesMasterIdLst>
    <p:notesMasterId r:id="rId14"/>
  </p:notesMasterIdLst>
  <p:sldIdLst>
    <p:sldId id="256" r:id="rId4"/>
    <p:sldId id="258" r:id="rId5"/>
    <p:sldId id="260" r:id="rId6"/>
    <p:sldId id="257" r:id="rId7"/>
    <p:sldId id="259" r:id="rId8"/>
    <p:sldId id="261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5A"/>
    <a:srgbClr val="5A0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74"/>
    <p:restoredTop sz="94674"/>
  </p:normalViewPr>
  <p:slideViewPr>
    <p:cSldViewPr snapToGrid="0" snapToObjects="1">
      <p:cViewPr varScale="1">
        <p:scale>
          <a:sx n="50" d="100"/>
          <a:sy n="50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185E1-C45F-C543-893E-48E276FF3E75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8B87E-4C85-4C4A-ADC1-6C40DBC3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E73FAD-3587-F544-B2BE-6466AC8A109C}" type="datetime1">
              <a:rPr lang="en-US" smtClean="0"/>
              <a:pPr/>
              <a:t>8/27/18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025A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57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44E5-BEE5-5948-A4ED-798C99DA4064}" type="datetime1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0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164-613C-0046-95CA-DB56858B3163}" type="datetime1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77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C4AD8C1-0C1F-F34D-AC81-DB9968CB9F0A}" type="datetime1">
              <a:rPr lang="en-US" smtClean="0"/>
              <a:pPr/>
              <a:t>8/27/18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A0500"/>
          </a:soli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25564-D9A2-2D47-8EDE-CF5EFC4E121F}"/>
              </a:ext>
            </a:extLst>
          </p:cNvPr>
          <p:cNvCxnSpPr>
            <a:cxnSpLocks/>
          </p:cNvCxnSpPr>
          <p:nvPr/>
        </p:nvCxnSpPr>
        <p:spPr>
          <a:xfrm>
            <a:off x="47194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106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9F03-624A-F442-94BE-759EC6746724}" type="datetime1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0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5F8D-7DE4-0447-A629-B4378C8619DF}" type="datetime1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5617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B29-9572-2246-AC73-417016831C77}" type="datetime1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97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2296-9D6C-0E4D-BA42-FE5D17F3EACA}" type="datetime1">
              <a:rPr lang="en-US" smtClean="0"/>
              <a:t>8/27/18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59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55AE-F7D5-314A-ADF7-757E518E1CE2}" type="datetime1">
              <a:rPr lang="en-US" smtClean="0"/>
              <a:t>8/27/18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09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19D7-2DFC-8B41-9582-E40CBDE67067}" type="datetime1">
              <a:rPr lang="en-US" smtClean="0"/>
              <a:t>8/27/18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99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95D3-E4C5-AA4F-89E3-D47689F6128A}" type="datetime1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7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62CD-73A9-8640-BEF5-26DA6A57DF95}" type="datetime1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2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B73E-A4E1-AE4F-B754-1674B87AF8E8}" type="datetime1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59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1656-CF5B-F945-AE6A-4AEAB8EF023B}" type="datetime1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76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1A5A-DA33-1C4A-8635-B3E4BF2382F0}" type="datetime1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28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E73FAD-3587-F544-B2BE-6466AC8A109C}" type="datetime1">
              <a:rPr lang="en-US" smtClean="0"/>
              <a:pPr/>
              <a:t>8/27/18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5361E5-39B3-B745-A790-44BD912DECA1}"/>
              </a:ext>
            </a:extLst>
          </p:cNvPr>
          <p:cNvCxnSpPr>
            <a:cxnSpLocks/>
          </p:cNvCxnSpPr>
          <p:nvPr userDrawn="1"/>
        </p:nvCxnSpPr>
        <p:spPr>
          <a:xfrm>
            <a:off x="457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977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62CD-73A9-8640-BEF5-26DA6A57DF95}" type="datetime1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36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D954-C9E7-6D4F-8E0E-A345338EBD9B}" type="datetime1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28068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54A4-4B89-1A47-90EB-7298AB48FAA0}" type="datetime1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69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E560-E3B3-1546-8CD4-D20043A7E500}" type="datetime1">
              <a:rPr lang="en-US" smtClean="0"/>
              <a:t>8/27/18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00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D0B-982D-1643-B75C-49E809E267EC}" type="datetime1">
              <a:rPr lang="en-US" smtClean="0"/>
              <a:t>8/27/18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125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55B0-9A89-9546-B1DB-E44F3E7A9362}" type="datetime1">
              <a:rPr lang="en-US" smtClean="0"/>
              <a:t>8/27/18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3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D954-C9E7-6D4F-8E0E-A345338EBD9B}" type="datetime1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412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F875-1120-814E-9B1F-BA9F7E5252C6}" type="datetime1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507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A5F8-5DCF-6C40-A19A-A8F9379A7E60}" type="datetime1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80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44E5-BEE5-5948-A4ED-798C99DA4064}" type="datetime1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802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164-613C-0046-95CA-DB56858B3163}" type="datetime1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4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54A4-4B89-1A47-90EB-7298AB48FAA0}" type="datetime1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E560-E3B3-1546-8CD4-D20043A7E500}" type="datetime1">
              <a:rPr lang="en-US" smtClean="0"/>
              <a:t>8/27/18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8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D0B-982D-1643-B75C-49E809E267EC}" type="datetime1">
              <a:rPr lang="en-US" smtClean="0"/>
              <a:t>8/27/18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55B0-9A89-9546-B1DB-E44F3E7A9362}" type="datetime1">
              <a:rPr lang="en-US" smtClean="0"/>
              <a:t>8/27/18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4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F875-1120-814E-9B1F-BA9F7E5252C6}" type="datetime1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A5F8-5DCF-6C40-A19A-A8F9379A7E60}" type="datetime1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00025A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D572E2D-0ADF-6945-BF17-F43434EBB4CA}" type="datetime1">
              <a:rPr lang="en-US" smtClean="0"/>
              <a:t>8/27/18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83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A0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5F50A3C-03FE-0944-962D-99ED5EF466D0}" type="datetime1">
              <a:rPr lang="en-US" smtClean="0"/>
              <a:t>8/27/18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9DBD3-609D-B947-8E13-BC34A7933DE1}"/>
              </a:ext>
            </a:extLst>
          </p:cNvPr>
          <p:cNvCxnSpPr>
            <a:cxnSpLocks/>
          </p:cNvCxnSpPr>
          <p:nvPr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399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D572E2D-0ADF-6945-BF17-F43434EBB4CA}" type="datetime1">
              <a:rPr lang="en-US" smtClean="0"/>
              <a:t>8/27/18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79DC88-85DA-8B4D-80DA-755C89DBEF5D}"/>
              </a:ext>
            </a:extLst>
          </p:cNvPr>
          <p:cNvCxnSpPr>
            <a:cxnSpLocks/>
          </p:cNvCxnSpPr>
          <p:nvPr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751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Offensive Security</a:t>
            </a:r>
          </a:p>
        </p:txBody>
      </p:sp>
    </p:spTree>
    <p:extLst>
      <p:ext uri="{BB962C8B-B14F-4D97-AF65-F5344CB8AC3E}">
        <p14:creationId xmlns:p14="http://schemas.microsoft.com/office/powerpoint/2010/main" val="12198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A109-0519-C54B-B38B-AA9095D4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DA72-32D7-B240-8D37-E62F0F307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requirements of test</a:t>
            </a:r>
          </a:p>
          <a:p>
            <a:r>
              <a:rPr lang="en-US" dirty="0"/>
              <a:t>Payment</a:t>
            </a:r>
          </a:p>
          <a:p>
            <a:r>
              <a:rPr lang="en-US" dirty="0"/>
              <a:t>What happens to data when test is over?</a:t>
            </a:r>
          </a:p>
          <a:p>
            <a:r>
              <a:rPr lang="en-US" dirty="0"/>
              <a:t>Sensitive data handling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26950-73F7-7840-AB3A-9BEBC73C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A9AF6-6D02-0144-8949-8DFB8E76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8C38-AB94-8F44-9000-0F63DBFD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Pre-engagement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EC620-2F15-D54E-8872-062B686F2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scope of test</a:t>
            </a:r>
          </a:p>
          <a:p>
            <a:pPr lvl="1"/>
            <a:r>
              <a:rPr lang="en-US" dirty="0"/>
              <a:t>Type of test</a:t>
            </a:r>
          </a:p>
          <a:p>
            <a:r>
              <a:rPr lang="en-US" dirty="0"/>
              <a:t>Define goals</a:t>
            </a:r>
          </a:p>
          <a:p>
            <a:r>
              <a:rPr lang="en-US" dirty="0"/>
              <a:t>Lines of communication</a:t>
            </a:r>
          </a:p>
          <a:p>
            <a:r>
              <a:rPr lang="en-US" dirty="0"/>
              <a:t>Paperwork &amp; signatures</a:t>
            </a:r>
          </a:p>
          <a:p>
            <a:r>
              <a:rPr lang="en-US" dirty="0"/>
              <a:t>Rules of Engagement</a:t>
            </a:r>
          </a:p>
          <a:p>
            <a:pPr lvl="1"/>
            <a:r>
              <a:rPr lang="en-US" dirty="0"/>
              <a:t>What is in scope and what is out of scope is up to the customer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59917-FFE7-2849-AF9C-BC1E8C8C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194DD-ADA1-8E43-A7EE-14B7EDE7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3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F800-C5D0-9445-94FB-A5079F86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BEEF-1FA9-D243-B5BB-0245A955E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the test being performed?</a:t>
            </a:r>
          </a:p>
          <a:p>
            <a:pPr lvl="1"/>
            <a:r>
              <a:rPr lang="en-US" dirty="0"/>
              <a:t>Are there certain metrics that need to be met?</a:t>
            </a:r>
          </a:p>
          <a:p>
            <a:r>
              <a:rPr lang="en-US" dirty="0"/>
              <a:t>How many addresses?</a:t>
            </a:r>
          </a:p>
          <a:p>
            <a:r>
              <a:rPr lang="en-US" dirty="0"/>
              <a:t>What are the business critical systems?</a:t>
            </a:r>
          </a:p>
          <a:p>
            <a:pPr lvl="1"/>
            <a:r>
              <a:rPr lang="en-US" dirty="0"/>
              <a:t>What they do</a:t>
            </a:r>
          </a:p>
          <a:p>
            <a:r>
              <a:rPr lang="en-US" dirty="0"/>
              <a:t>Current security</a:t>
            </a:r>
          </a:p>
          <a:p>
            <a:pPr lvl="1"/>
            <a:r>
              <a:rPr lang="en-US" dirty="0"/>
              <a:t>Firewall, IDS, IPS, WAF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0919B-E2B7-114E-802C-658F4B01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3D783-CD25-C942-B9CB-AE087440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7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A512-3641-C24D-A2CF-E2A61EF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91CA-E143-EF49-80E8-CDC1211B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under test</a:t>
            </a:r>
          </a:p>
          <a:p>
            <a:pPr lvl="1"/>
            <a:r>
              <a:rPr lang="en-US" dirty="0"/>
              <a:t>Systems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People/Processes</a:t>
            </a:r>
          </a:p>
          <a:p>
            <a:r>
              <a:rPr lang="en-US" dirty="0"/>
              <a:t>Boundaries are important</a:t>
            </a:r>
          </a:p>
          <a:p>
            <a:r>
              <a:rPr lang="en-US" dirty="0"/>
              <a:t>Technology isn’t all on premise anymore</a:t>
            </a:r>
          </a:p>
          <a:p>
            <a:pPr lvl="1"/>
            <a:r>
              <a:rPr lang="en-US" dirty="0"/>
              <a:t>Third party</a:t>
            </a:r>
          </a:p>
          <a:p>
            <a:pPr lvl="1"/>
            <a:r>
              <a:rPr lang="en-US" dirty="0"/>
              <a:t>AWS, Digital Ocean, </a:t>
            </a:r>
            <a:r>
              <a:rPr lang="en-US" dirty="0" err="1"/>
              <a:t>Vultr</a:t>
            </a:r>
            <a:endParaRPr lang="en-US" dirty="0"/>
          </a:p>
          <a:p>
            <a:pPr lvl="1"/>
            <a:r>
              <a:rPr lang="en-US" dirty="0"/>
              <a:t>SaaS?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F8618-8278-2140-A960-7E8114C6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15DFD-7D32-CA44-8309-E9E09A85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9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F462-D3D6-2E4B-B210-110F7F37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F6E0B-3659-D745-BBC7-9AA3ACF30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Addressing</a:t>
            </a:r>
          </a:p>
          <a:p>
            <a:pPr lvl="1"/>
            <a:r>
              <a:rPr lang="en-US" dirty="0"/>
              <a:t>Black box vs White box</a:t>
            </a:r>
          </a:p>
          <a:p>
            <a:r>
              <a:rPr lang="en-US" dirty="0"/>
              <a:t>Who owns the equipment</a:t>
            </a:r>
          </a:p>
          <a:p>
            <a:pPr lvl="1"/>
            <a:r>
              <a:rPr lang="en-US" dirty="0"/>
              <a:t>Do they host services for other organizations</a:t>
            </a:r>
          </a:p>
          <a:p>
            <a:r>
              <a:rPr lang="en-US" dirty="0"/>
              <a:t>Is social engineering in scope? </a:t>
            </a:r>
          </a:p>
          <a:p>
            <a:r>
              <a:rPr lang="en-US" dirty="0"/>
              <a:t>Time Estimation</a:t>
            </a:r>
          </a:p>
          <a:p>
            <a:pPr lvl="1"/>
            <a:r>
              <a:rPr lang="en-US" dirty="0"/>
              <a:t>Start and end dates</a:t>
            </a:r>
          </a:p>
          <a:p>
            <a:pPr lvl="1"/>
            <a:r>
              <a:rPr lang="en-US" dirty="0"/>
              <a:t>What happens if the testers run out of time?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EBDA1-6BB5-E04D-B652-0B7531CC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B1B85-D260-594F-BB30-EF1BAF68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9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5087-E19C-8A42-9CB5-0CEADAFC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Emergency 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62C2D-916C-BF42-AE1B-051C74D2E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 team needs to know how to contact organization</a:t>
            </a:r>
          </a:p>
          <a:p>
            <a:pPr lvl="1"/>
            <a:r>
              <a:rPr lang="en-US" dirty="0"/>
              <a:t>Project sponsor</a:t>
            </a:r>
          </a:p>
          <a:p>
            <a:pPr lvl="1"/>
            <a:r>
              <a:rPr lang="en-US" dirty="0"/>
              <a:t>Manager</a:t>
            </a:r>
          </a:p>
          <a:p>
            <a:pPr lvl="1"/>
            <a:r>
              <a:rPr lang="en-US" dirty="0"/>
              <a:t>Technical contacts</a:t>
            </a:r>
          </a:p>
          <a:p>
            <a:pPr lvl="1"/>
            <a:endParaRPr lang="en-US" dirty="0"/>
          </a:p>
          <a:p>
            <a:r>
              <a:rPr lang="en-US" dirty="0"/>
              <a:t>Organization needs to know how to contact red team</a:t>
            </a:r>
          </a:p>
          <a:p>
            <a:pPr lvl="1"/>
            <a:r>
              <a:rPr lang="en-US" dirty="0"/>
              <a:t>Manager</a:t>
            </a:r>
          </a:p>
          <a:p>
            <a:pPr lvl="1"/>
            <a:r>
              <a:rPr lang="en-US" dirty="0"/>
              <a:t>Operation leads</a:t>
            </a:r>
          </a:p>
          <a:p>
            <a:r>
              <a:rPr lang="en-US" dirty="0"/>
              <a:t>Each side needs multiple people ready for 24/7 contact</a:t>
            </a:r>
          </a:p>
          <a:p>
            <a:pPr lvl="1"/>
            <a:r>
              <a:rPr lang="en-US" dirty="0"/>
              <a:t>Not always used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ECC27-4CF2-6F41-8316-34EAB846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37113-0B5E-FC4C-9EB0-99571A47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38A9-F3C3-F74A-B08D-FBC6B712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Trusted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7889-7C23-434D-8462-0688CFECE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everyone in an org may know about the test</a:t>
            </a:r>
          </a:p>
          <a:p>
            <a:r>
              <a:rPr lang="en-US" dirty="0"/>
              <a:t>Scenario: Testing a blue teams reaction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Blue team catches something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They think it’s a real APT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Blue team starts IR process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Waking people up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Getting people on planes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Etc. </a:t>
            </a:r>
          </a:p>
          <a:p>
            <a:r>
              <a:rPr lang="en-US" dirty="0"/>
              <a:t>Before this goes too far, trusted agent steps in and stops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439A9-2BED-2A45-AB1F-67ADDAD3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B6A39-CD6A-374C-BEC4-E268EA1E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A950-3663-7042-8E13-C09D4A09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Deconfliction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DCC2-787C-E044-8A49-0C4E5922E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blue team detects something</a:t>
            </a:r>
          </a:p>
          <a:p>
            <a:pPr lvl="1"/>
            <a:r>
              <a:rPr lang="en-US" dirty="0"/>
              <a:t>Could be red team</a:t>
            </a:r>
          </a:p>
          <a:p>
            <a:pPr lvl="1"/>
            <a:r>
              <a:rPr lang="en-US" dirty="0"/>
              <a:t>Could be bad actors</a:t>
            </a:r>
          </a:p>
          <a:p>
            <a:r>
              <a:rPr lang="en-US" dirty="0"/>
              <a:t>Check to see whether it is or isn’t red team</a:t>
            </a:r>
          </a:p>
          <a:p>
            <a:r>
              <a:rPr lang="en-US" dirty="0"/>
              <a:t>Contact information for the people who can answer these questions needs to be shared</a:t>
            </a:r>
          </a:p>
          <a:p>
            <a:r>
              <a:rPr lang="en-US" dirty="0"/>
              <a:t>Needs to be quick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78439-C69F-0F4C-B351-EDEFEF46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44F4A-5597-554B-ACE6-0271CFCC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9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0EEB-DFB0-B14A-93CB-8EFE5225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8E51A-3EF7-034E-9ED1-F4D6733C5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  <a:p>
            <a:r>
              <a:rPr lang="en-US" dirty="0"/>
              <a:t>Locations</a:t>
            </a:r>
          </a:p>
          <a:p>
            <a:r>
              <a:rPr lang="en-US" dirty="0"/>
              <a:t>Status meetings</a:t>
            </a:r>
          </a:p>
          <a:p>
            <a:pPr lvl="1"/>
            <a:r>
              <a:rPr lang="en-US" dirty="0"/>
              <a:t>Daily/monthly hot wash, end of test report</a:t>
            </a:r>
          </a:p>
          <a:p>
            <a:r>
              <a:rPr lang="en-US" dirty="0"/>
              <a:t>Time of day to test</a:t>
            </a:r>
          </a:p>
          <a:p>
            <a:r>
              <a:rPr lang="en-US" dirty="0"/>
              <a:t>Permission to test</a:t>
            </a:r>
          </a:p>
          <a:p>
            <a:r>
              <a:rPr lang="en-US" dirty="0"/>
              <a:t>Legal considerations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1F382-6D47-214C-8AEB-89CF49F2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D4D81-D9AC-E44F-8F88-E893AFF4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157954"/>
      </p:ext>
    </p:extLst>
  </p:cSld>
  <p:clrMapOvr>
    <a:masterClrMapping/>
  </p:clrMapOvr>
</p:sld>
</file>

<file path=ppt/theme/theme1.xml><?xml version="1.0" encoding="utf-8"?>
<a:theme xmlns:a="http://schemas.openxmlformats.org/drawingml/2006/main" name="1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2436E90-E0B3-724C-B1A1-0928509567CF}" vid="{1452A37E-86BE-C946-9E46-4C04853F3567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E86AABE-A6F7-0348-8921-23958456C617}" vid="{B2DF4DD4-01E8-8D4C-B6C9-89B098833393}"/>
    </a:ext>
  </a:extLst>
</a:theme>
</file>

<file path=ppt/theme/theme3.xml><?xml version="1.0" encoding="utf-8"?>
<a:theme xmlns:a="http://schemas.openxmlformats.org/drawingml/2006/main" name="2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E86AABE-A6F7-0348-8921-23958456C617}" vid="{BA28E86D-BBAF-E140-84E7-304D2FF4C8F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1407</TotalTime>
  <Words>361</Words>
  <Application>Microsoft Macintosh PowerPoint</Application>
  <PresentationFormat>Widescreen</PresentationFormat>
  <Paragraphs>97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Schoolbook</vt:lpstr>
      <vt:lpstr>Wingdings 2</vt:lpstr>
      <vt:lpstr>1_View</vt:lpstr>
      <vt:lpstr>View</vt:lpstr>
      <vt:lpstr>2_View</vt:lpstr>
      <vt:lpstr>Planning</vt:lpstr>
      <vt:lpstr>Pre-engagement Interactions</vt:lpstr>
      <vt:lpstr>General Questions</vt:lpstr>
      <vt:lpstr>Scope</vt:lpstr>
      <vt:lpstr>Scope</vt:lpstr>
      <vt:lpstr>Emergency Contact Information</vt:lpstr>
      <vt:lpstr>Trusted Agent</vt:lpstr>
      <vt:lpstr>Deconfliction</vt:lpstr>
      <vt:lpstr>Rules of Engagement</vt:lpstr>
      <vt:lpstr>Others?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</dc:title>
  <dc:creator>Flaagan, Tyler</dc:creator>
  <cp:lastModifiedBy>Flaagan, Tyler</cp:lastModifiedBy>
  <cp:revision>9</cp:revision>
  <cp:lastPrinted>2018-01-16T14:21:07Z</cp:lastPrinted>
  <dcterms:created xsi:type="dcterms:W3CDTF">2018-08-26T03:53:00Z</dcterms:created>
  <dcterms:modified xsi:type="dcterms:W3CDTF">2018-08-27T15:08:35Z</dcterms:modified>
</cp:coreProperties>
</file>