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23"/>
  </p:notesMasterIdLst>
  <p:sldIdLst>
    <p:sldId id="256" r:id="rId3"/>
    <p:sldId id="258" r:id="rId4"/>
    <p:sldId id="257" r:id="rId5"/>
    <p:sldId id="260" r:id="rId6"/>
    <p:sldId id="263" r:id="rId7"/>
    <p:sldId id="261" r:id="rId8"/>
    <p:sldId id="276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84762"/>
  </p:normalViewPr>
  <p:slideViewPr>
    <p:cSldViewPr snapToGrid="0" snapToObjects="1">
      <p:cViewPr varScale="1">
        <p:scale>
          <a:sx n="107" d="100"/>
          <a:sy n="107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su.edu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TIME!!! With recon-ng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new space and add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dsu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workspaces add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dsu.edu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domains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dsu.edu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some hosts 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osint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netcraft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bing_domain_web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google_site_web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brute_hosts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recon/hosts-hosts/resolve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recon/hosts-hosts/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reverse_resolve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geolocation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***need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keys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contacts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whois_pocs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pgp_search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html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creator YOURNAME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customer idk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iceweasel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PATH/TO/REPORT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baird/discov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A57C-49D4-D94E-97D9-1F9D9C3A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Cache/</a:t>
            </a:r>
            <a:r>
              <a:rPr lang="en-US" dirty="0" err="1"/>
              <a:t>Wayback</a:t>
            </a:r>
            <a:r>
              <a:rPr lang="en-US" dirty="0"/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E3E9-2B4B-F141-821A-EEECEFCF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caching data on the internet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73E2-3E89-004A-BF61-C66CF9F6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0BF64-8208-D449-AF8C-AAE3885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4D7D8-4887-3342-BBC3-76AF9B22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5" y="3109675"/>
            <a:ext cx="9844183" cy="22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C7F0-172C-A743-9720-FEA431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theHarvester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8B78B-B92C-EC41-B42D-6AFEA263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6A36-E5ED-9947-9EBB-2946A710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5260A5C-41D0-DF46-A335-8A933415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271" y="1691322"/>
            <a:ext cx="3590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4FB-68FA-9245-90F5-43210861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Whois</a:t>
            </a:r>
            <a:r>
              <a:rPr lang="en-US" dirty="0"/>
              <a:t>/Dig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E8904-A5D4-D54A-8B82-C9F41E0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ABE1-24F5-0A4F-AF13-39D01D42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A3B3B-16C9-3E4A-B68E-B0916969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34" y="1028541"/>
            <a:ext cx="3424858" cy="515016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17BC24-0B06-1F4F-B989-F637C79E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71"/>
          <a:stretch/>
        </p:blipFill>
        <p:spPr>
          <a:xfrm>
            <a:off x="486518" y="2147411"/>
            <a:ext cx="649133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5354-3281-0947-9E1C-E3B5D99D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86C5-361B-1242-A542-0DF743B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E8DF9-25B6-8E48-845D-FC18FD2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7F8B3-1C29-CC40-A6AB-15341E8DB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924" y="878786"/>
            <a:ext cx="3683000" cy="313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9DECE8-0DF6-0442-9AA3-EBC7F6FDA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2"/>
          <a:stretch/>
        </p:blipFill>
        <p:spPr>
          <a:xfrm>
            <a:off x="428423" y="2438399"/>
            <a:ext cx="6594947" cy="30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DCD3-B56A-9F4D-B730-AABA610C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MxToolbox</a:t>
            </a:r>
            <a:r>
              <a:rPr lang="en-US" dirty="0"/>
              <a:t>/DNS Dumpster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D3BC-0B42-B247-9185-FDE4AF8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80EE7-A40C-5344-A685-87244F80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2B58BD8-DEA6-DB48-8815-C417FDE9F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062" y="2162090"/>
            <a:ext cx="6743658" cy="37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2B1F-CBB6-6844-8E08-77355173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652-4B18-AB4D-B0E7-C51ACA7C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https://github.com/leebaird/discover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r>
              <a:rPr lang="en-US" dirty="0"/>
              <a:t>Recon </a:t>
            </a:r>
          </a:p>
          <a:p>
            <a:r>
              <a:rPr lang="en-US" dirty="0"/>
              <a:t>Scanning</a:t>
            </a:r>
          </a:p>
          <a:p>
            <a:r>
              <a:rPr lang="en-US" dirty="0"/>
              <a:t>Web</a:t>
            </a:r>
          </a:p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DAA95-6BD7-6941-92E9-695ACA1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DD6D1-D94B-D845-8C71-BB59DA64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2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4A46-DE18-0B44-81A0-1B87217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Shodan/</a:t>
            </a:r>
            <a:r>
              <a:rPr lang="en-US" dirty="0" err="1"/>
              <a:t>Censys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DCE3-7757-F942-8DC1-EBDA7D75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search engines</a:t>
            </a:r>
          </a:p>
          <a:p>
            <a:r>
              <a:rPr lang="en-US" dirty="0"/>
              <a:t>Actively scanning the Internet</a:t>
            </a:r>
          </a:p>
          <a:p>
            <a:r>
              <a:rPr lang="en-US" dirty="0"/>
              <a:t>Discover services running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7AFDB-1A51-EA49-9296-CC8E41F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A2594-A7EA-004B-B1DC-1662CFDB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7CE6-AF84-E34C-8261-3E340CB0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0" y="3030243"/>
            <a:ext cx="5638124" cy="31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BD1-312D-074B-9FA0-941C450F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8DD8-DD18-C34E-9E35-9655BF53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stage for phishing</a:t>
            </a:r>
          </a:p>
          <a:p>
            <a:r>
              <a:rPr lang="en-US" dirty="0"/>
              <a:t>Knowing about them gives information about an organization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Other Search Engines</a:t>
            </a:r>
          </a:p>
          <a:p>
            <a:pPr lvl="1"/>
            <a:r>
              <a:rPr lang="en-US" dirty="0" err="1"/>
              <a:t>Spokeo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48461-9973-1D41-8530-E87D6586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9C7A4-3EA7-3649-BE01-BC507550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65C6-99CE-9B49-B57A-E36BD904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1CF6-DE85-5E45-AC75-6004587A6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 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FCC17-73DC-2546-A6F9-B11BAF11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62B43-75A2-8349-94C2-20B0A21F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363D-F35F-F145-B689-42B16083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17FF-B7C6-094F-9D39-B0E3051A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i="1" dirty="0"/>
              <a:t>Demo</a:t>
            </a:r>
            <a:endParaRPr lang="en-US" sz="3600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0A76-6EEF-3A44-8DFD-E8E0CDF0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E3BE-A613-6D45-B8A8-7658E365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35E6-800D-804E-A708-F0EA5548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91C2-E719-F14B-A646-6DB5ECFF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gather data from public sources</a:t>
            </a:r>
          </a:p>
          <a:p>
            <a:pPr lvl="1"/>
            <a:r>
              <a:rPr lang="en-US" dirty="0"/>
              <a:t>Media, newspapers</a:t>
            </a:r>
          </a:p>
          <a:p>
            <a:pPr lvl="1"/>
            <a:r>
              <a:rPr lang="en-US" dirty="0"/>
              <a:t>Business documents, publications</a:t>
            </a:r>
          </a:p>
          <a:p>
            <a:pPr lvl="1"/>
            <a:r>
              <a:rPr lang="en-US" dirty="0"/>
              <a:t>Internet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Generally very passive</a:t>
            </a:r>
          </a:p>
          <a:p>
            <a:r>
              <a:rPr lang="en-US" dirty="0"/>
              <a:t>Never touching the target</a:t>
            </a:r>
          </a:p>
          <a:p>
            <a:r>
              <a:rPr lang="en-US" dirty="0"/>
              <a:t>Public information may reveal a lot about an organization</a:t>
            </a:r>
          </a:p>
          <a:p>
            <a:r>
              <a:rPr lang="en-US" dirty="0"/>
              <a:t>Sources may not always be true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5A20A-FF52-9845-9BA3-214912B5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147F9-0898-A44B-8404-4515386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C55-EA52-CD4A-8E3F-F77B617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9D65-6177-A747-9287-89961E8D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OSINT Framework</a:t>
            </a:r>
          </a:p>
          <a:p>
            <a:r>
              <a:rPr lang="en-US" dirty="0" err="1"/>
              <a:t>Metagoofil</a:t>
            </a:r>
            <a:endParaRPr lang="en-US" dirty="0"/>
          </a:p>
          <a:p>
            <a:r>
              <a:rPr lang="en-US" dirty="0" err="1"/>
              <a:t>Maltego</a:t>
            </a:r>
            <a:endParaRPr lang="en-US" dirty="0"/>
          </a:p>
          <a:p>
            <a:r>
              <a:rPr lang="en-US" dirty="0" err="1"/>
              <a:t>Etc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401F0-EB98-1B44-8AF9-5CFC9F8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0CB6-F444-7946-8997-58185E60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OSINT fit in Penetration Testing/Red Teaming?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  <a:p>
            <a:pPr lvl="1"/>
            <a:r>
              <a:rPr lang="en-US" dirty="0"/>
              <a:t>PTES</a:t>
            </a:r>
          </a:p>
          <a:p>
            <a:pPr lvl="1"/>
            <a:r>
              <a:rPr lang="en-US" dirty="0"/>
              <a:t>OWASP</a:t>
            </a:r>
          </a:p>
          <a:p>
            <a:pPr lvl="1"/>
            <a:r>
              <a:rPr lang="en-US" dirty="0"/>
              <a:t>OSSTMM</a:t>
            </a:r>
          </a:p>
          <a:p>
            <a:pPr lvl="1"/>
            <a:r>
              <a:rPr lang="en-US" dirty="0"/>
              <a:t>NIST SP 800-115</a:t>
            </a:r>
          </a:p>
          <a:p>
            <a:pPr lvl="1"/>
            <a:endParaRPr lang="en-US" dirty="0"/>
          </a:p>
          <a:p>
            <a:r>
              <a:rPr lang="en-US" dirty="0"/>
              <a:t>Output of OSINT is input to the next step</a:t>
            </a:r>
          </a:p>
          <a:p>
            <a:pPr lvl="1"/>
            <a:r>
              <a:rPr lang="en-US" dirty="0"/>
              <a:t>Threat modeling/vulnerability analysis/exploitation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C1A-099C-274E-888E-27C73C9B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OSINT?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5141-6212-B840-93ED-F61325F8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important parts of an assessment</a:t>
            </a:r>
          </a:p>
          <a:p>
            <a:pPr lvl="1"/>
            <a:r>
              <a:rPr lang="en-US" dirty="0"/>
              <a:t>Foundational work</a:t>
            </a:r>
          </a:p>
          <a:p>
            <a:pPr lvl="1"/>
            <a:r>
              <a:rPr lang="en-US" dirty="0"/>
              <a:t>Helps to build plan of attack</a:t>
            </a:r>
          </a:p>
          <a:p>
            <a:pPr lvl="1"/>
            <a:r>
              <a:rPr lang="en-US" dirty="0"/>
              <a:t>Social Engineering</a:t>
            </a:r>
          </a:p>
          <a:p>
            <a:pPr lvl="1"/>
            <a:r>
              <a:rPr lang="en-US" dirty="0"/>
              <a:t>Useful information using during assessment</a:t>
            </a:r>
          </a:p>
          <a:p>
            <a:endParaRPr lang="en-US" dirty="0"/>
          </a:p>
          <a:p>
            <a:r>
              <a:rPr lang="en-US" dirty="0"/>
              <a:t>OSINT information in a report is value added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97B69-9ED7-0F43-A94E-5001442E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C177-DAE0-5D4C-A083-44A94AD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D73F-8CC9-E548-B023-D807D214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OSINT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2AD3-1C83-334D-A576-2920D4B4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scope and goals of test</a:t>
            </a:r>
          </a:p>
          <a:p>
            <a:r>
              <a:rPr lang="en-US" dirty="0"/>
              <a:t>Different end goals might require different intel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Creating plan of attack based on this information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190B3-4F6C-E74C-B2E1-D82154C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35010-66A5-064C-A1E1-59B063A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BC1E-29E9-2B40-9460-AF63EAD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Information –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9347-20D7-B44C-B7B5-D263291D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Organizational Information</a:t>
            </a:r>
          </a:p>
          <a:p>
            <a:pPr lvl="1"/>
            <a:r>
              <a:rPr lang="en-US" dirty="0"/>
              <a:t>Who they are</a:t>
            </a:r>
          </a:p>
          <a:p>
            <a:pPr lvl="1"/>
            <a:r>
              <a:rPr lang="en-US" dirty="0"/>
              <a:t>What they do</a:t>
            </a:r>
          </a:p>
          <a:p>
            <a:pPr lvl="1"/>
            <a:r>
              <a:rPr lang="en-US" dirty="0"/>
              <a:t>Relationships with other companies</a:t>
            </a:r>
          </a:p>
          <a:p>
            <a:r>
              <a:rPr lang="en-US" dirty="0"/>
              <a:t>Comes in the form of</a:t>
            </a:r>
          </a:p>
          <a:p>
            <a:pPr lvl="1"/>
            <a:r>
              <a:rPr lang="en-US" dirty="0"/>
              <a:t>Physical location, Size, Partners, Records, Organization structure</a:t>
            </a:r>
          </a:p>
          <a:p>
            <a:pPr lvl="1"/>
            <a:r>
              <a:rPr lang="en-US" dirty="0"/>
              <a:t>Product Information, Patents</a:t>
            </a:r>
          </a:p>
          <a:p>
            <a:pPr lvl="1"/>
            <a:r>
              <a:rPr lang="en-US" dirty="0"/>
              <a:t>Technology in use, Employees</a:t>
            </a:r>
          </a:p>
          <a:p>
            <a:pPr lvl="1"/>
            <a:r>
              <a:rPr lang="en-US" dirty="0"/>
              <a:t>Job openings</a:t>
            </a:r>
          </a:p>
          <a:p>
            <a:pPr lvl="1"/>
            <a:r>
              <a:rPr lang="en-US" dirty="0"/>
              <a:t>Affiliations </a:t>
            </a:r>
          </a:p>
          <a:p>
            <a:pPr lvl="1"/>
            <a:r>
              <a:rPr lang="en-US" dirty="0"/>
              <a:t>Public document metadata</a:t>
            </a:r>
          </a:p>
          <a:p>
            <a:pPr lvl="1"/>
            <a:r>
              <a:rPr lang="en-US" dirty="0"/>
              <a:t>Org Chart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05B-36DC-084B-9C4F-77995CC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BCB4-7DA2-6344-9B77-4F9DA215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BC1E-29E9-2B40-9460-AF63EAD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Information –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9347-20D7-B44C-B7B5-D263291D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Information</a:t>
            </a:r>
          </a:p>
          <a:p>
            <a:r>
              <a:rPr lang="en-US" dirty="0"/>
              <a:t>Who they are</a:t>
            </a:r>
          </a:p>
          <a:p>
            <a:r>
              <a:rPr lang="en-US" dirty="0"/>
              <a:t>What they do</a:t>
            </a:r>
          </a:p>
          <a:p>
            <a:r>
              <a:rPr lang="en-US" dirty="0"/>
              <a:t>Organizational chart </a:t>
            </a:r>
          </a:p>
          <a:p>
            <a:r>
              <a:rPr lang="en-US" dirty="0"/>
              <a:t>Username/password</a:t>
            </a:r>
          </a:p>
          <a:p>
            <a:pPr lvl="1"/>
            <a:r>
              <a:rPr lang="en-US" dirty="0"/>
              <a:t>Found in various places</a:t>
            </a:r>
          </a:p>
          <a:p>
            <a:r>
              <a:rPr lang="en-US" dirty="0"/>
              <a:t>Job/Role, Previous Jobs</a:t>
            </a:r>
          </a:p>
          <a:p>
            <a:r>
              <a:rPr lang="en-US" dirty="0"/>
              <a:t>Email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05B-36DC-084B-9C4F-77995CC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BCB4-7DA2-6344-9B77-4F9DA215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BC1E-29E9-2B40-9460-AF63EAD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Information –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9347-20D7-B44C-B7B5-D263291D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Flat network vs Separated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Remote access</a:t>
            </a:r>
          </a:p>
          <a:p>
            <a:pPr lvl="1"/>
            <a:r>
              <a:rPr lang="en-US" dirty="0"/>
              <a:t>VPN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Defenses</a:t>
            </a:r>
          </a:p>
          <a:p>
            <a:pPr lvl="1"/>
            <a:r>
              <a:rPr lang="en-US" dirty="0"/>
              <a:t>Network based</a:t>
            </a:r>
          </a:p>
          <a:p>
            <a:pPr lvl="1"/>
            <a:r>
              <a:rPr lang="en-US" dirty="0"/>
              <a:t>Host based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05B-36DC-084B-9C4F-77995CC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EBCB4-7DA2-6344-9B77-4F9DA215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A3C3-DE1A-EA45-A3F6-C2F90EF8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Google/Bing/[Search Engine]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E6D4-3A3D-C54C-AC53-F0E02461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pre-existing information is given, start by searching</a:t>
            </a:r>
          </a:p>
          <a:p>
            <a:pPr lvl="1"/>
            <a:r>
              <a:rPr lang="en-US" dirty="0"/>
              <a:t>All the information mentioned previously </a:t>
            </a:r>
          </a:p>
          <a:p>
            <a:r>
              <a:rPr lang="en-US" dirty="0"/>
              <a:t>Search operators</a:t>
            </a:r>
          </a:p>
          <a:p>
            <a:pPr lvl="1"/>
            <a:r>
              <a:rPr lang="en-US" dirty="0" err="1"/>
              <a:t>Intitle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Type:</a:t>
            </a:r>
          </a:p>
          <a:p>
            <a:pPr lvl="1"/>
            <a:r>
              <a:rPr lang="en-US" dirty="0"/>
              <a:t>Site:</a:t>
            </a:r>
          </a:p>
          <a:p>
            <a:pPr lvl="1"/>
            <a:r>
              <a:rPr lang="en-US" dirty="0"/>
              <a:t>Info:</a:t>
            </a:r>
          </a:p>
          <a:p>
            <a:pPr lvl="1"/>
            <a:r>
              <a:rPr lang="en-US" dirty="0" err="1"/>
              <a:t>Loc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5962F-F463-674C-9693-5E4939D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40ED8-B032-E447-9B4E-8CCC13C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38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63</TotalTime>
  <Words>444</Words>
  <Application>Microsoft Macintosh PowerPoint</Application>
  <PresentationFormat>Widescreen</PresentationFormat>
  <Paragraphs>185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1_View</vt:lpstr>
      <vt:lpstr>Open Source Intelligence</vt:lpstr>
      <vt:lpstr>Open Source Intelligence</vt:lpstr>
      <vt:lpstr>Where does OSINT fit in Penetration Testing/Red Teaming?</vt:lpstr>
      <vt:lpstr>Why OSINT?</vt:lpstr>
      <vt:lpstr>Targets of OSINT</vt:lpstr>
      <vt:lpstr>Types of Information – Business</vt:lpstr>
      <vt:lpstr>Types of Information – User</vt:lpstr>
      <vt:lpstr>Types of Information – Network</vt:lpstr>
      <vt:lpstr>Google/Bing/[Search Engine]</vt:lpstr>
      <vt:lpstr>Google Cache/Wayback Machine</vt:lpstr>
      <vt:lpstr>theHarvester</vt:lpstr>
      <vt:lpstr>Whois/Dig</vt:lpstr>
      <vt:lpstr>DNS</vt:lpstr>
      <vt:lpstr>MxToolbox/DNS Dumpster</vt:lpstr>
      <vt:lpstr>Discover Scripts</vt:lpstr>
      <vt:lpstr>Shodan/Censys</vt:lpstr>
      <vt:lpstr>Employee Information</vt:lpstr>
      <vt:lpstr>Social Media</vt:lpstr>
      <vt:lpstr>Recon-ng</vt:lpstr>
      <vt:lpstr>Other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Reconaissance</dc:title>
  <dc:creator>Flaagan, Tyler</dc:creator>
  <cp:lastModifiedBy>Flaagan, Tyler</cp:lastModifiedBy>
  <cp:revision>15</cp:revision>
  <cp:lastPrinted>2018-01-16T14:21:07Z</cp:lastPrinted>
  <dcterms:created xsi:type="dcterms:W3CDTF">2018-08-27T15:10:59Z</dcterms:created>
  <dcterms:modified xsi:type="dcterms:W3CDTF">2019-02-10T02:25:36Z</dcterms:modified>
</cp:coreProperties>
</file>