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34"/>
  </p:notesMasterIdLst>
  <p:sldIdLst>
    <p:sldId id="256" r:id="rId3"/>
    <p:sldId id="289" r:id="rId4"/>
    <p:sldId id="288" r:id="rId5"/>
    <p:sldId id="258" r:id="rId6"/>
    <p:sldId id="272" r:id="rId7"/>
    <p:sldId id="273" r:id="rId8"/>
    <p:sldId id="294" r:id="rId9"/>
    <p:sldId id="277" r:id="rId10"/>
    <p:sldId id="276" r:id="rId11"/>
    <p:sldId id="295" r:id="rId12"/>
    <p:sldId id="259" r:id="rId13"/>
    <p:sldId id="284" r:id="rId14"/>
    <p:sldId id="285" r:id="rId15"/>
    <p:sldId id="286" r:id="rId16"/>
    <p:sldId id="287" r:id="rId17"/>
    <p:sldId id="281" r:id="rId18"/>
    <p:sldId id="282" r:id="rId19"/>
    <p:sldId id="283" r:id="rId20"/>
    <p:sldId id="293" r:id="rId21"/>
    <p:sldId id="261" r:id="rId22"/>
    <p:sldId id="278" r:id="rId23"/>
    <p:sldId id="260" r:id="rId24"/>
    <p:sldId id="279" r:id="rId25"/>
    <p:sldId id="280" r:id="rId26"/>
    <p:sldId id="290" r:id="rId27"/>
    <p:sldId id="263" r:id="rId28"/>
    <p:sldId id="291" r:id="rId29"/>
    <p:sldId id="292" r:id="rId30"/>
    <p:sldId id="264" r:id="rId31"/>
    <p:sldId id="271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3D753-79A6-AB40-A596-0F3A50F0E2CC}" v="26" dt="2018-09-18T02:41:43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9"/>
    <p:restoredTop sz="94649"/>
  </p:normalViewPr>
  <p:slideViewPr>
    <p:cSldViewPr snapToGrid="0" snapToObjects="1">
      <p:cViewPr varScale="1">
        <p:scale>
          <a:sx n="58" d="100"/>
          <a:sy n="58" d="100"/>
        </p:scale>
        <p:origin x="200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BEC3D753-79A6-AB40-A596-0F3A50F0E2CC}"/>
    <pc:docChg chg="undo custSel addSld delSld modSld">
      <pc:chgData name="Cody Welu" userId="dd11e835665ee3ed" providerId="LiveId" clId="{BEC3D753-79A6-AB40-A596-0F3A50F0E2CC}" dt="2018-09-18T02:41:56.127" v="3538" actId="404"/>
      <pc:docMkLst>
        <pc:docMk/>
      </pc:docMkLst>
      <pc:sldChg chg="modSp">
        <pc:chgData name="Cody Welu" userId="dd11e835665ee3ed" providerId="LiveId" clId="{BEC3D753-79A6-AB40-A596-0F3A50F0E2CC}" dt="2018-09-17T21:52:57.058" v="9" actId="20577"/>
        <pc:sldMkLst>
          <pc:docMk/>
          <pc:sldMk cId="2505678730" sldId="259"/>
        </pc:sldMkLst>
        <pc:spChg chg="mod">
          <ac:chgData name="Cody Welu" userId="dd11e835665ee3ed" providerId="LiveId" clId="{BEC3D753-79A6-AB40-A596-0F3A50F0E2CC}" dt="2018-09-17T21:52:57.058" v="9" actId="20577"/>
          <ac:spMkLst>
            <pc:docMk/>
            <pc:sldMk cId="2505678730" sldId="259"/>
            <ac:spMk id="3" creationId="{37A06207-8B42-3441-A69B-5FD02D96C562}"/>
          </ac:spMkLst>
        </pc:spChg>
      </pc:sldChg>
      <pc:sldChg chg="modSp">
        <pc:chgData name="Cody Welu" userId="dd11e835665ee3ed" providerId="LiveId" clId="{BEC3D753-79A6-AB40-A596-0F3A50F0E2CC}" dt="2018-09-18T01:58:01.958" v="2472" actId="20577"/>
        <pc:sldMkLst>
          <pc:docMk/>
          <pc:sldMk cId="1458449089" sldId="264"/>
        </pc:sldMkLst>
        <pc:spChg chg="mod">
          <ac:chgData name="Cody Welu" userId="dd11e835665ee3ed" providerId="LiveId" clId="{BEC3D753-79A6-AB40-A596-0F3A50F0E2CC}" dt="2018-09-18T01:58:01.958" v="2472" actId="20577"/>
          <ac:spMkLst>
            <pc:docMk/>
            <pc:sldMk cId="1458449089" sldId="264"/>
            <ac:spMk id="3" creationId="{2656046A-C705-AC4F-818E-1BB38EA9468C}"/>
          </ac:spMkLst>
        </pc:spChg>
      </pc:sldChg>
      <pc:sldChg chg="del">
        <pc:chgData name="Cody Welu" userId="dd11e835665ee3ed" providerId="LiveId" clId="{BEC3D753-79A6-AB40-A596-0F3A50F0E2CC}" dt="2018-09-18T01:40:47.602" v="2325" actId="2696"/>
        <pc:sldMkLst>
          <pc:docMk/>
          <pc:sldMk cId="2714871641" sldId="274"/>
        </pc:sldMkLst>
      </pc:sldChg>
      <pc:sldChg chg="modSp modNotesTx">
        <pc:chgData name="Cody Welu" userId="dd11e835665ee3ed" providerId="LiveId" clId="{BEC3D753-79A6-AB40-A596-0F3A50F0E2CC}" dt="2018-09-18T01:44:59.387" v="2468" actId="20577"/>
        <pc:sldMkLst>
          <pc:docMk/>
          <pc:sldMk cId="831894345" sldId="279"/>
        </pc:sldMkLst>
        <pc:spChg chg="mod">
          <ac:chgData name="Cody Welu" userId="dd11e835665ee3ed" providerId="LiveId" clId="{BEC3D753-79A6-AB40-A596-0F3A50F0E2CC}" dt="2018-09-18T01:43:01.252" v="2349" actId="20577"/>
          <ac:spMkLst>
            <pc:docMk/>
            <pc:sldMk cId="831894345" sldId="279"/>
            <ac:spMk id="3" creationId="{5DB589CA-4A4E-9447-836C-FF7C0B7EEA41}"/>
          </ac:spMkLst>
        </pc:spChg>
      </pc:sldChg>
      <pc:sldChg chg="addSp modSp add">
        <pc:chgData name="Cody Welu" userId="dd11e835665ee3ed" providerId="LiveId" clId="{BEC3D753-79A6-AB40-A596-0F3A50F0E2CC}" dt="2018-09-17T21:56:09.646" v="33"/>
        <pc:sldMkLst>
          <pc:docMk/>
          <pc:sldMk cId="2561403826" sldId="281"/>
        </pc:sldMkLst>
        <pc:spChg chg="mod">
          <ac:chgData name="Cody Welu" userId="dd11e835665ee3ed" providerId="LiveId" clId="{BEC3D753-79A6-AB40-A596-0F3A50F0E2CC}" dt="2018-09-17T21:56:06.138" v="32" actId="20577"/>
          <ac:spMkLst>
            <pc:docMk/>
            <pc:sldMk cId="2561403826" sldId="281"/>
            <ac:spMk id="2" creationId="{1C1A2131-56DC-3844-B358-255F9749D75E}"/>
          </ac:spMkLst>
        </pc:spChg>
        <pc:spChg chg="mod">
          <ac:chgData name="Cody Welu" userId="dd11e835665ee3ed" providerId="LiveId" clId="{BEC3D753-79A6-AB40-A596-0F3A50F0E2CC}" dt="2018-09-17T21:53:39.502" v="11" actId="27636"/>
          <ac:spMkLst>
            <pc:docMk/>
            <pc:sldMk cId="2561403826" sldId="281"/>
            <ac:spMk id="5" creationId="{205C3E37-0605-F045-9A1C-E5E7FB7615FF}"/>
          </ac:spMkLst>
        </pc:spChg>
        <pc:picChg chg="add">
          <ac:chgData name="Cody Welu" userId="dd11e835665ee3ed" providerId="LiveId" clId="{BEC3D753-79A6-AB40-A596-0F3A50F0E2CC}" dt="2018-09-17T21:56:09.646" v="33"/>
          <ac:picMkLst>
            <pc:docMk/>
            <pc:sldMk cId="2561403826" sldId="281"/>
            <ac:picMk id="6" creationId="{FC1856B8-BB52-904D-9B2B-1005A6882568}"/>
          </ac:picMkLst>
        </pc:picChg>
      </pc:sldChg>
      <pc:sldChg chg="modSp add">
        <pc:chgData name="Cody Welu" userId="dd11e835665ee3ed" providerId="LiveId" clId="{BEC3D753-79A6-AB40-A596-0F3A50F0E2CC}" dt="2018-09-17T22:00:09.071" v="397" actId="20577"/>
        <pc:sldMkLst>
          <pc:docMk/>
          <pc:sldMk cId="480795307" sldId="282"/>
        </pc:sldMkLst>
        <pc:spChg chg="mod">
          <ac:chgData name="Cody Welu" userId="dd11e835665ee3ed" providerId="LiveId" clId="{BEC3D753-79A6-AB40-A596-0F3A50F0E2CC}" dt="2018-09-17T21:56:16.229" v="46" actId="20577"/>
          <ac:spMkLst>
            <pc:docMk/>
            <pc:sldMk cId="480795307" sldId="282"/>
            <ac:spMk id="2" creationId="{E7FD6C79-6D1C-504C-9381-B01E88ED4954}"/>
          </ac:spMkLst>
        </pc:spChg>
        <pc:spChg chg="mod">
          <ac:chgData name="Cody Welu" userId="dd11e835665ee3ed" providerId="LiveId" clId="{BEC3D753-79A6-AB40-A596-0F3A50F0E2CC}" dt="2018-09-17T22:00:09.071" v="397" actId="20577"/>
          <ac:spMkLst>
            <pc:docMk/>
            <pc:sldMk cId="480795307" sldId="282"/>
            <ac:spMk id="3" creationId="{68431204-620E-0043-B3C0-9E25C565E60C}"/>
          </ac:spMkLst>
        </pc:spChg>
        <pc:spChg chg="mod">
          <ac:chgData name="Cody Welu" userId="dd11e835665ee3ed" providerId="LiveId" clId="{BEC3D753-79A6-AB40-A596-0F3A50F0E2CC}" dt="2018-09-17T21:56:13.841" v="35" actId="27636"/>
          <ac:spMkLst>
            <pc:docMk/>
            <pc:sldMk cId="480795307" sldId="282"/>
            <ac:spMk id="5" creationId="{8F69494C-28F3-9F44-BBE8-1FC5B8CDCCCB}"/>
          </ac:spMkLst>
        </pc:spChg>
      </pc:sldChg>
      <pc:sldChg chg="modSp add">
        <pc:chgData name="Cody Welu" userId="dd11e835665ee3ed" providerId="LiveId" clId="{BEC3D753-79A6-AB40-A596-0F3A50F0E2CC}" dt="2018-09-18T02:31:47.386" v="2976" actId="20577"/>
        <pc:sldMkLst>
          <pc:docMk/>
          <pc:sldMk cId="3595801755" sldId="283"/>
        </pc:sldMkLst>
        <pc:spChg chg="mod">
          <ac:chgData name="Cody Welu" userId="dd11e835665ee3ed" providerId="LiveId" clId="{BEC3D753-79A6-AB40-A596-0F3A50F0E2CC}" dt="2018-09-18T02:31:47.386" v="2976" actId="20577"/>
          <ac:spMkLst>
            <pc:docMk/>
            <pc:sldMk cId="3595801755" sldId="283"/>
            <ac:spMk id="3" creationId="{68431204-620E-0043-B3C0-9E25C565E60C}"/>
          </ac:spMkLst>
        </pc:spChg>
      </pc:sldChg>
      <pc:sldChg chg="modSp add">
        <pc:chgData name="Cody Welu" userId="dd11e835665ee3ed" providerId="LiveId" clId="{BEC3D753-79A6-AB40-A596-0F3A50F0E2CC}" dt="2018-09-17T22:10:08.673" v="759" actId="20577"/>
        <pc:sldMkLst>
          <pc:docMk/>
          <pc:sldMk cId="314342633" sldId="284"/>
        </pc:sldMkLst>
        <pc:spChg chg="mod">
          <ac:chgData name="Cody Welu" userId="dd11e835665ee3ed" providerId="LiveId" clId="{BEC3D753-79A6-AB40-A596-0F3A50F0E2CC}" dt="2018-09-17T22:02:42.511" v="466" actId="20577"/>
          <ac:spMkLst>
            <pc:docMk/>
            <pc:sldMk cId="314342633" sldId="284"/>
            <ac:spMk id="2" creationId="{615C5CB4-BC86-504A-9B33-14240544E456}"/>
          </ac:spMkLst>
        </pc:spChg>
        <pc:spChg chg="mod">
          <ac:chgData name="Cody Welu" userId="dd11e835665ee3ed" providerId="LiveId" clId="{BEC3D753-79A6-AB40-A596-0F3A50F0E2CC}" dt="2018-09-17T22:10:08.673" v="759" actId="20577"/>
          <ac:spMkLst>
            <pc:docMk/>
            <pc:sldMk cId="314342633" sldId="284"/>
            <ac:spMk id="3" creationId="{25E69C4C-B2A9-4B46-8D44-F336BF56F32C}"/>
          </ac:spMkLst>
        </pc:spChg>
        <pc:spChg chg="mod">
          <ac:chgData name="Cody Welu" userId="dd11e835665ee3ed" providerId="LiveId" clId="{BEC3D753-79A6-AB40-A596-0F3A50F0E2CC}" dt="2018-09-17T22:02:40.459" v="460" actId="27636"/>
          <ac:spMkLst>
            <pc:docMk/>
            <pc:sldMk cId="314342633" sldId="284"/>
            <ac:spMk id="5" creationId="{7456FE87-FAFE-0B44-B79C-4D7023E65BFF}"/>
          </ac:spMkLst>
        </pc:spChg>
      </pc:sldChg>
      <pc:sldChg chg="modSp add">
        <pc:chgData name="Cody Welu" userId="dd11e835665ee3ed" providerId="LiveId" clId="{BEC3D753-79A6-AB40-A596-0F3A50F0E2CC}" dt="2018-09-17T22:12:14.510" v="905" actId="20577"/>
        <pc:sldMkLst>
          <pc:docMk/>
          <pc:sldMk cId="2000936943" sldId="285"/>
        </pc:sldMkLst>
        <pc:spChg chg="mod">
          <ac:chgData name="Cody Welu" userId="dd11e835665ee3ed" providerId="LiveId" clId="{BEC3D753-79A6-AB40-A596-0F3A50F0E2CC}" dt="2018-09-17T22:10:22.327" v="782" actId="20577"/>
          <ac:spMkLst>
            <pc:docMk/>
            <pc:sldMk cId="2000936943" sldId="285"/>
            <ac:spMk id="2" creationId="{ECEEBB30-175C-3547-9C09-CF83006B223F}"/>
          </ac:spMkLst>
        </pc:spChg>
        <pc:spChg chg="mod">
          <ac:chgData name="Cody Welu" userId="dd11e835665ee3ed" providerId="LiveId" clId="{BEC3D753-79A6-AB40-A596-0F3A50F0E2CC}" dt="2018-09-17T22:12:14.510" v="905" actId="20577"/>
          <ac:spMkLst>
            <pc:docMk/>
            <pc:sldMk cId="2000936943" sldId="285"/>
            <ac:spMk id="3" creationId="{3D638629-E0A9-0A4B-9EB9-14B57A93B902}"/>
          </ac:spMkLst>
        </pc:spChg>
        <pc:spChg chg="mod">
          <ac:chgData name="Cody Welu" userId="dd11e835665ee3ed" providerId="LiveId" clId="{BEC3D753-79A6-AB40-A596-0F3A50F0E2CC}" dt="2018-09-17T22:10:17.114" v="761" actId="27636"/>
          <ac:spMkLst>
            <pc:docMk/>
            <pc:sldMk cId="2000936943" sldId="285"/>
            <ac:spMk id="5" creationId="{895F3C83-672C-D347-B756-E5A41D8D80AE}"/>
          </ac:spMkLst>
        </pc:spChg>
      </pc:sldChg>
      <pc:sldChg chg="modSp add">
        <pc:chgData name="Cody Welu" userId="dd11e835665ee3ed" providerId="LiveId" clId="{BEC3D753-79A6-AB40-A596-0F3A50F0E2CC}" dt="2018-09-17T22:14:56.198" v="1315" actId="20577"/>
        <pc:sldMkLst>
          <pc:docMk/>
          <pc:sldMk cId="1996524002" sldId="286"/>
        </pc:sldMkLst>
        <pc:spChg chg="mod">
          <ac:chgData name="Cody Welu" userId="dd11e835665ee3ed" providerId="LiveId" clId="{BEC3D753-79A6-AB40-A596-0F3A50F0E2CC}" dt="2018-09-17T22:12:33.656" v="921" actId="20577"/>
          <ac:spMkLst>
            <pc:docMk/>
            <pc:sldMk cId="1996524002" sldId="286"/>
            <ac:spMk id="2" creationId="{ADA271D2-899B-1E45-A8E4-1B38126077F2}"/>
          </ac:spMkLst>
        </pc:spChg>
        <pc:spChg chg="mod">
          <ac:chgData name="Cody Welu" userId="dd11e835665ee3ed" providerId="LiveId" clId="{BEC3D753-79A6-AB40-A596-0F3A50F0E2CC}" dt="2018-09-17T22:14:56.198" v="1315" actId="20577"/>
          <ac:spMkLst>
            <pc:docMk/>
            <pc:sldMk cId="1996524002" sldId="286"/>
            <ac:spMk id="3" creationId="{3A6C68EF-32F0-504C-90C9-25A410BB07C5}"/>
          </ac:spMkLst>
        </pc:spChg>
        <pc:spChg chg="mod">
          <ac:chgData name="Cody Welu" userId="dd11e835665ee3ed" providerId="LiveId" clId="{BEC3D753-79A6-AB40-A596-0F3A50F0E2CC}" dt="2018-09-17T22:12:18.644" v="907" actId="27636"/>
          <ac:spMkLst>
            <pc:docMk/>
            <pc:sldMk cId="1996524002" sldId="286"/>
            <ac:spMk id="5" creationId="{5317A623-7B61-4047-A7D1-507810F58530}"/>
          </ac:spMkLst>
        </pc:spChg>
      </pc:sldChg>
      <pc:sldChg chg="modSp add">
        <pc:chgData name="Cody Welu" userId="dd11e835665ee3ed" providerId="LiveId" clId="{BEC3D753-79A6-AB40-A596-0F3A50F0E2CC}" dt="2018-09-17T22:18:10.182" v="1541" actId="20577"/>
        <pc:sldMkLst>
          <pc:docMk/>
          <pc:sldMk cId="578423380" sldId="287"/>
        </pc:sldMkLst>
        <pc:spChg chg="mod">
          <ac:chgData name="Cody Welu" userId="dd11e835665ee3ed" providerId="LiveId" clId="{BEC3D753-79A6-AB40-A596-0F3A50F0E2CC}" dt="2018-09-17T22:15:04.142" v="1327" actId="20577"/>
          <ac:spMkLst>
            <pc:docMk/>
            <pc:sldMk cId="578423380" sldId="287"/>
            <ac:spMk id="2" creationId="{B4A4EBFA-FAD1-9441-BD54-E1C993B5C0E4}"/>
          </ac:spMkLst>
        </pc:spChg>
        <pc:spChg chg="mod">
          <ac:chgData name="Cody Welu" userId="dd11e835665ee3ed" providerId="LiveId" clId="{BEC3D753-79A6-AB40-A596-0F3A50F0E2CC}" dt="2018-09-17T22:18:10.182" v="1541" actId="20577"/>
          <ac:spMkLst>
            <pc:docMk/>
            <pc:sldMk cId="578423380" sldId="287"/>
            <ac:spMk id="3" creationId="{0ADA3185-4ADF-D049-A43E-FD52FB7F8B47}"/>
          </ac:spMkLst>
        </pc:spChg>
        <pc:spChg chg="mod">
          <ac:chgData name="Cody Welu" userId="dd11e835665ee3ed" providerId="LiveId" clId="{BEC3D753-79A6-AB40-A596-0F3A50F0E2CC}" dt="2018-09-17T22:15:00.964" v="1317" actId="27636"/>
          <ac:spMkLst>
            <pc:docMk/>
            <pc:sldMk cId="578423380" sldId="287"/>
            <ac:spMk id="5" creationId="{80819BF8-E00B-E340-B4C0-7E46B582ADC7}"/>
          </ac:spMkLst>
        </pc:spChg>
      </pc:sldChg>
      <pc:sldChg chg="modSp add">
        <pc:chgData name="Cody Welu" userId="dd11e835665ee3ed" providerId="LiveId" clId="{BEC3D753-79A6-AB40-A596-0F3A50F0E2CC}" dt="2018-09-18T01:09:28.700" v="2155" actId="20577"/>
        <pc:sldMkLst>
          <pc:docMk/>
          <pc:sldMk cId="2018135884" sldId="288"/>
        </pc:sldMkLst>
        <pc:spChg chg="mod">
          <ac:chgData name="Cody Welu" userId="dd11e835665ee3ed" providerId="LiveId" clId="{BEC3D753-79A6-AB40-A596-0F3A50F0E2CC}" dt="2018-09-18T01:05:19.193" v="1857" actId="5793"/>
          <ac:spMkLst>
            <pc:docMk/>
            <pc:sldMk cId="2018135884" sldId="288"/>
            <ac:spMk id="2" creationId="{6A9569B9-681D-B54A-A445-FCD5DABF9C59}"/>
          </ac:spMkLst>
        </pc:spChg>
        <pc:spChg chg="mod">
          <ac:chgData name="Cody Welu" userId="dd11e835665ee3ed" providerId="LiveId" clId="{BEC3D753-79A6-AB40-A596-0F3A50F0E2CC}" dt="2018-09-18T01:09:28.700" v="2155" actId="20577"/>
          <ac:spMkLst>
            <pc:docMk/>
            <pc:sldMk cId="2018135884" sldId="288"/>
            <ac:spMk id="3" creationId="{269479A3-8525-2247-84D7-1B61DA311D9F}"/>
          </ac:spMkLst>
        </pc:spChg>
        <pc:spChg chg="mod">
          <ac:chgData name="Cody Welu" userId="dd11e835665ee3ed" providerId="LiveId" clId="{BEC3D753-79A6-AB40-A596-0F3A50F0E2CC}" dt="2018-09-17T22:30:50.576" v="1543" actId="27636"/>
          <ac:spMkLst>
            <pc:docMk/>
            <pc:sldMk cId="2018135884" sldId="288"/>
            <ac:spMk id="5" creationId="{A02B629F-FCD9-174C-90E4-6F6DD421AE0A}"/>
          </ac:spMkLst>
        </pc:spChg>
      </pc:sldChg>
      <pc:sldChg chg="modSp add">
        <pc:chgData name="Cody Welu" userId="dd11e835665ee3ed" providerId="LiveId" clId="{BEC3D753-79A6-AB40-A596-0F3A50F0E2CC}" dt="2018-09-18T01:21:10.510" v="2324" actId="20577"/>
        <pc:sldMkLst>
          <pc:docMk/>
          <pc:sldMk cId="3692222721" sldId="289"/>
        </pc:sldMkLst>
        <pc:spChg chg="mod">
          <ac:chgData name="Cody Welu" userId="dd11e835665ee3ed" providerId="LiveId" clId="{BEC3D753-79A6-AB40-A596-0F3A50F0E2CC}" dt="2018-09-18T01:09:46.463" v="2181" actId="20577"/>
          <ac:spMkLst>
            <pc:docMk/>
            <pc:sldMk cId="3692222721" sldId="289"/>
            <ac:spMk id="2" creationId="{9AA93125-67EE-D749-ABD0-9BFBE4F062E0}"/>
          </ac:spMkLst>
        </pc:spChg>
        <pc:spChg chg="mod">
          <ac:chgData name="Cody Welu" userId="dd11e835665ee3ed" providerId="LiveId" clId="{BEC3D753-79A6-AB40-A596-0F3A50F0E2CC}" dt="2018-09-18T01:21:10.510" v="2324" actId="20577"/>
          <ac:spMkLst>
            <pc:docMk/>
            <pc:sldMk cId="3692222721" sldId="289"/>
            <ac:spMk id="3" creationId="{56056684-7754-3044-B4A5-64E6AAF0F075}"/>
          </ac:spMkLst>
        </pc:spChg>
        <pc:spChg chg="mod">
          <ac:chgData name="Cody Welu" userId="dd11e835665ee3ed" providerId="LiveId" clId="{BEC3D753-79A6-AB40-A596-0F3A50F0E2CC}" dt="2018-09-18T01:09:40.522" v="2157" actId="27636"/>
          <ac:spMkLst>
            <pc:docMk/>
            <pc:sldMk cId="3692222721" sldId="289"/>
            <ac:spMk id="5" creationId="{61F75AD8-542C-E149-A67D-8EA4EAB9FD91}"/>
          </ac:spMkLst>
        </pc:spChg>
      </pc:sldChg>
      <pc:sldChg chg="add">
        <pc:chgData name="Cody Welu" userId="dd11e835665ee3ed" providerId="LiveId" clId="{BEC3D753-79A6-AB40-A596-0F3A50F0E2CC}" dt="2018-09-18T01:53:14.258" v="2469"/>
        <pc:sldMkLst>
          <pc:docMk/>
          <pc:sldMk cId="3229190123" sldId="290"/>
        </pc:sldMkLst>
      </pc:sldChg>
      <pc:sldChg chg="modSp add">
        <pc:chgData name="Cody Welu" userId="dd11e835665ee3ed" providerId="LiveId" clId="{BEC3D753-79A6-AB40-A596-0F3A50F0E2CC}" dt="2018-09-18T02:12:03.224" v="2787" actId="20577"/>
        <pc:sldMkLst>
          <pc:docMk/>
          <pc:sldMk cId="4138041342" sldId="291"/>
        </pc:sldMkLst>
        <pc:spChg chg="mod">
          <ac:chgData name="Cody Welu" userId="dd11e835665ee3ed" providerId="LiveId" clId="{BEC3D753-79A6-AB40-A596-0F3A50F0E2CC}" dt="2018-09-18T02:06:08.438" v="2496" actId="20577"/>
          <ac:spMkLst>
            <pc:docMk/>
            <pc:sldMk cId="4138041342" sldId="291"/>
            <ac:spMk id="2" creationId="{F715CA3C-64BF-A046-B87D-5A7A737AC70E}"/>
          </ac:spMkLst>
        </pc:spChg>
        <pc:spChg chg="mod">
          <ac:chgData name="Cody Welu" userId="dd11e835665ee3ed" providerId="LiveId" clId="{BEC3D753-79A6-AB40-A596-0F3A50F0E2CC}" dt="2018-09-18T02:12:03.224" v="2787" actId="20577"/>
          <ac:spMkLst>
            <pc:docMk/>
            <pc:sldMk cId="4138041342" sldId="291"/>
            <ac:spMk id="3" creationId="{02F5BFF0-2E3B-B04C-BD4F-C2C6268248C9}"/>
          </ac:spMkLst>
        </pc:spChg>
        <pc:spChg chg="mod">
          <ac:chgData name="Cody Welu" userId="dd11e835665ee3ed" providerId="LiveId" clId="{BEC3D753-79A6-AB40-A596-0F3A50F0E2CC}" dt="2018-09-18T02:05:12.397" v="2474" actId="27636"/>
          <ac:spMkLst>
            <pc:docMk/>
            <pc:sldMk cId="4138041342" sldId="291"/>
            <ac:spMk id="5" creationId="{2C2C314F-E736-0F4D-B759-C23CA20A091A}"/>
          </ac:spMkLst>
        </pc:spChg>
      </pc:sldChg>
      <pc:sldChg chg="addSp delSp modSp add">
        <pc:chgData name="Cody Welu" userId="dd11e835665ee3ed" providerId="LiveId" clId="{BEC3D753-79A6-AB40-A596-0F3A50F0E2CC}" dt="2018-09-18T02:30:34.593" v="2941" actId="14100"/>
        <pc:sldMkLst>
          <pc:docMk/>
          <pc:sldMk cId="1390126080" sldId="292"/>
        </pc:sldMkLst>
        <pc:spChg chg="mod">
          <ac:chgData name="Cody Welu" userId="dd11e835665ee3ed" providerId="LiveId" clId="{BEC3D753-79A6-AB40-A596-0F3A50F0E2CC}" dt="2018-09-18T02:18:38.433" v="2804" actId="20577"/>
          <ac:spMkLst>
            <pc:docMk/>
            <pc:sldMk cId="1390126080" sldId="292"/>
            <ac:spMk id="2" creationId="{83CEFB5F-B077-E34D-A8A6-B557D8E8FA58}"/>
          </ac:spMkLst>
        </pc:spChg>
        <pc:spChg chg="add del mod">
          <ac:chgData name="Cody Welu" userId="dd11e835665ee3ed" providerId="LiveId" clId="{BEC3D753-79A6-AB40-A596-0F3A50F0E2CC}" dt="2018-09-18T02:30:34.593" v="2941" actId="14100"/>
          <ac:spMkLst>
            <pc:docMk/>
            <pc:sldMk cId="1390126080" sldId="292"/>
            <ac:spMk id="3" creationId="{43578A0A-B870-3849-BB11-A82DD9A6EAC3}"/>
          </ac:spMkLst>
        </pc:spChg>
        <pc:spChg chg="mod">
          <ac:chgData name="Cody Welu" userId="dd11e835665ee3ed" providerId="LiveId" clId="{BEC3D753-79A6-AB40-A596-0F3A50F0E2CC}" dt="2018-09-18T02:18:33.555" v="2789" actId="27636"/>
          <ac:spMkLst>
            <pc:docMk/>
            <pc:sldMk cId="1390126080" sldId="292"/>
            <ac:spMk id="5" creationId="{277A6BA6-AB13-024A-8574-9F33B18477DB}"/>
          </ac:spMkLst>
        </pc:spChg>
        <pc:spChg chg="add del">
          <ac:chgData name="Cody Welu" userId="dd11e835665ee3ed" providerId="LiveId" clId="{BEC3D753-79A6-AB40-A596-0F3A50F0E2CC}" dt="2018-09-18T02:27:11.826" v="2814"/>
          <ac:spMkLst>
            <pc:docMk/>
            <pc:sldMk cId="1390126080" sldId="292"/>
            <ac:spMk id="8" creationId="{D7D232F5-6CC3-0E49-9C3E-66CD88397B66}"/>
          </ac:spMkLst>
        </pc:spChg>
        <pc:picChg chg="add del mod">
          <ac:chgData name="Cody Welu" userId="dd11e835665ee3ed" providerId="LiveId" clId="{BEC3D753-79A6-AB40-A596-0F3A50F0E2CC}" dt="2018-09-18T02:27:08.466" v="2812"/>
          <ac:picMkLst>
            <pc:docMk/>
            <pc:sldMk cId="1390126080" sldId="292"/>
            <ac:picMk id="7" creationId="{DE2C2AB5-7127-0F4E-B850-461DC316833D}"/>
          </ac:picMkLst>
        </pc:picChg>
        <pc:picChg chg="add del mod">
          <ac:chgData name="Cody Welu" userId="dd11e835665ee3ed" providerId="LiveId" clId="{BEC3D753-79A6-AB40-A596-0F3A50F0E2CC}" dt="2018-09-18T02:29:28.221" v="2937" actId="478"/>
          <ac:picMkLst>
            <pc:docMk/>
            <pc:sldMk cId="1390126080" sldId="292"/>
            <ac:picMk id="10" creationId="{07D50291-C383-A844-8786-1354BD405C1A}"/>
          </ac:picMkLst>
        </pc:picChg>
        <pc:picChg chg="add mod">
          <ac:chgData name="Cody Welu" userId="dd11e835665ee3ed" providerId="LiveId" clId="{BEC3D753-79A6-AB40-A596-0F3A50F0E2CC}" dt="2018-09-18T02:29:56.440" v="2940" actId="14100"/>
          <ac:picMkLst>
            <pc:docMk/>
            <pc:sldMk cId="1390126080" sldId="292"/>
            <ac:picMk id="12" creationId="{A197B6DE-22E9-014F-9B27-43870F9C96A4}"/>
          </ac:picMkLst>
        </pc:picChg>
      </pc:sldChg>
      <pc:sldChg chg="modSp add">
        <pc:chgData name="Cody Welu" userId="dd11e835665ee3ed" providerId="LiveId" clId="{BEC3D753-79A6-AB40-A596-0F3A50F0E2CC}" dt="2018-09-18T02:37:01.758" v="3437" actId="20577"/>
        <pc:sldMkLst>
          <pc:docMk/>
          <pc:sldMk cId="156595018" sldId="293"/>
        </pc:sldMkLst>
        <pc:spChg chg="mod">
          <ac:chgData name="Cody Welu" userId="dd11e835665ee3ed" providerId="LiveId" clId="{BEC3D753-79A6-AB40-A596-0F3A50F0E2CC}" dt="2018-09-18T02:32:27.386" v="3010" actId="404"/>
          <ac:spMkLst>
            <pc:docMk/>
            <pc:sldMk cId="156595018" sldId="293"/>
            <ac:spMk id="2" creationId="{80123364-E8EA-454D-A0D5-71BB8B11F2A4}"/>
          </ac:spMkLst>
        </pc:spChg>
        <pc:spChg chg="mod">
          <ac:chgData name="Cody Welu" userId="dd11e835665ee3ed" providerId="LiveId" clId="{BEC3D753-79A6-AB40-A596-0F3A50F0E2CC}" dt="2018-09-18T02:37:01.758" v="3437" actId="20577"/>
          <ac:spMkLst>
            <pc:docMk/>
            <pc:sldMk cId="156595018" sldId="293"/>
            <ac:spMk id="3" creationId="{BCACE296-C217-B948-ACDA-25B900589F3D}"/>
          </ac:spMkLst>
        </pc:spChg>
        <pc:spChg chg="mod">
          <ac:chgData name="Cody Welu" userId="dd11e835665ee3ed" providerId="LiveId" clId="{BEC3D753-79A6-AB40-A596-0F3A50F0E2CC}" dt="2018-09-18T02:30:51.226" v="2943" actId="27636"/>
          <ac:spMkLst>
            <pc:docMk/>
            <pc:sldMk cId="156595018" sldId="293"/>
            <ac:spMk id="5" creationId="{0AEC84CB-46C2-E344-92E0-B5A1CFA01DDA}"/>
          </ac:spMkLst>
        </pc:spChg>
      </pc:sldChg>
      <pc:sldChg chg="modSp add">
        <pc:chgData name="Cody Welu" userId="dd11e835665ee3ed" providerId="LiveId" clId="{BEC3D753-79A6-AB40-A596-0F3A50F0E2CC}" dt="2018-09-18T02:41:25.884" v="3478" actId="20577"/>
        <pc:sldMkLst>
          <pc:docMk/>
          <pc:sldMk cId="1280457017" sldId="294"/>
        </pc:sldMkLst>
        <pc:spChg chg="mod">
          <ac:chgData name="Cody Welu" userId="dd11e835665ee3ed" providerId="LiveId" clId="{BEC3D753-79A6-AB40-A596-0F3A50F0E2CC}" dt="2018-09-18T02:41:25.884" v="3478" actId="20577"/>
          <ac:spMkLst>
            <pc:docMk/>
            <pc:sldMk cId="1280457017" sldId="294"/>
            <ac:spMk id="2" creationId="{4175A2AF-70CE-F840-8D20-AEB8C268995A}"/>
          </ac:spMkLst>
        </pc:spChg>
        <pc:spChg chg="mod">
          <ac:chgData name="Cody Welu" userId="dd11e835665ee3ed" providerId="LiveId" clId="{BEC3D753-79A6-AB40-A596-0F3A50F0E2CC}" dt="2018-09-18T02:41:10.666" v="3439" actId="27636"/>
          <ac:spMkLst>
            <pc:docMk/>
            <pc:sldMk cId="1280457017" sldId="294"/>
            <ac:spMk id="5" creationId="{FFADDFD6-3A79-6145-B24B-EEB9D0C46B45}"/>
          </ac:spMkLst>
        </pc:spChg>
      </pc:sldChg>
      <pc:sldChg chg="modSp add">
        <pc:chgData name="Cody Welu" userId="dd11e835665ee3ed" providerId="LiveId" clId="{BEC3D753-79A6-AB40-A596-0F3A50F0E2CC}" dt="2018-09-18T02:41:56.127" v="3538" actId="404"/>
        <pc:sldMkLst>
          <pc:docMk/>
          <pc:sldMk cId="1966528279" sldId="295"/>
        </pc:sldMkLst>
        <pc:spChg chg="mod">
          <ac:chgData name="Cody Welu" userId="dd11e835665ee3ed" providerId="LiveId" clId="{BEC3D753-79A6-AB40-A596-0F3A50F0E2CC}" dt="2018-09-18T02:41:56.127" v="3538" actId="404"/>
          <ac:spMkLst>
            <pc:docMk/>
            <pc:sldMk cId="1966528279" sldId="295"/>
            <ac:spMk id="2" creationId="{17E047FB-C1F9-8246-9FE7-8D8B44B7D657}"/>
          </ac:spMkLst>
        </pc:spChg>
        <pc:spChg chg="mod">
          <ac:chgData name="Cody Welu" userId="dd11e835665ee3ed" providerId="LiveId" clId="{BEC3D753-79A6-AB40-A596-0F3A50F0E2CC}" dt="2018-09-18T02:41:43.819" v="3480" actId="27636"/>
          <ac:spMkLst>
            <pc:docMk/>
            <pc:sldMk cId="1966528279" sldId="295"/>
            <ac:spMk id="5" creationId="{8E1CB8C4-B6F1-7849-963D-FC459B8CC350}"/>
          </ac:spMkLst>
        </pc:spChg>
      </pc:sldChg>
    </pc:docChg>
  </pc:docChgLst>
  <pc:docChgLst>
    <pc:chgData name="Cody Welu" userId="dd11e835665ee3ed" providerId="LiveId" clId="{4AF4DBE9-5CB7-494A-9188-0B8FB538528D}"/>
    <pc:docChg chg="undo modSld">
      <pc:chgData name="Cody Welu" userId="dd11e835665ee3ed" providerId="LiveId" clId="{4AF4DBE9-5CB7-494A-9188-0B8FB538528D}" dt="2018-09-17T20:49:24.453" v="272" actId="20577"/>
      <pc:docMkLst>
        <pc:docMk/>
      </pc:docMkLst>
      <pc:sldChg chg="modSp">
        <pc:chgData name="Cody Welu" userId="dd11e835665ee3ed" providerId="LiveId" clId="{4AF4DBE9-5CB7-494A-9188-0B8FB538528D}" dt="2018-09-17T20:49:24.453" v="272" actId="20577"/>
        <pc:sldMkLst>
          <pc:docMk/>
          <pc:sldMk cId="2754789357" sldId="272"/>
        </pc:sldMkLst>
        <pc:spChg chg="mod">
          <ac:chgData name="Cody Welu" userId="dd11e835665ee3ed" providerId="LiveId" clId="{4AF4DBE9-5CB7-494A-9188-0B8FB538528D}" dt="2018-09-17T20:49:24.453" v="272" actId="20577"/>
          <ac:spMkLst>
            <pc:docMk/>
            <pc:sldMk cId="2754789357" sldId="272"/>
            <ac:spMk id="3" creationId="{FD10D1F0-7ADE-6646-B05A-BC1CF99434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Vulnerabilities and Exposures</a:t>
            </a:r>
          </a:p>
          <a:p>
            <a:r>
              <a:rPr lang="en-US" dirty="0"/>
              <a:t>Common Weakness Enumeration</a:t>
            </a:r>
          </a:p>
          <a:p>
            <a:r>
              <a:rPr lang="en-US" dirty="0"/>
              <a:t>Common Attack Pattern Enumeration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43/kmm662h93gn1kwmgqx_vpqhw0000gn/T/com.microsoft.Word/WebArchiveCopyPasteTempFiles/page61image17917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7FB-C1F9-8246-9FE7-8D8B44B7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threats does DSU face? Motivation?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3934-9079-2242-89EF-F67C233A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6E8D2-E843-D047-AADF-EB63E80E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CB8C4-B6F1-7849-963D-FC459B8C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2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586B-B5CA-A941-8E73-585935C5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NIST SP 800-30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6207-8B42-3441-A69B-5FD02D96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for Conducting Risk Assessment</a:t>
            </a:r>
          </a:p>
          <a:p>
            <a:pPr lvl="1"/>
            <a:r>
              <a:rPr lang="en-US" dirty="0"/>
              <a:t>Frame risk</a:t>
            </a:r>
          </a:p>
          <a:p>
            <a:pPr lvl="2"/>
            <a:r>
              <a:rPr lang="en-US" dirty="0"/>
              <a:t>Provide context to how risk is assessed, monitored, and responded to</a:t>
            </a:r>
          </a:p>
          <a:p>
            <a:pPr lvl="1"/>
            <a:r>
              <a:rPr lang="en-US" dirty="0"/>
              <a:t>Assess risk</a:t>
            </a:r>
          </a:p>
          <a:p>
            <a:pPr lvl="2"/>
            <a:r>
              <a:rPr lang="en-US" dirty="0"/>
              <a:t>Identify threats, vulnerabilities, harm, and likelihood</a:t>
            </a:r>
          </a:p>
          <a:p>
            <a:pPr lvl="1"/>
            <a:r>
              <a:rPr lang="en-US" dirty="0"/>
              <a:t>Respond to risk</a:t>
            </a:r>
          </a:p>
          <a:p>
            <a:pPr lvl="2"/>
            <a:r>
              <a:rPr lang="en-US" dirty="0"/>
              <a:t>Develop a course of action, evaluate, and implement response</a:t>
            </a:r>
          </a:p>
          <a:p>
            <a:pPr lvl="1"/>
            <a:r>
              <a:rPr lang="en-US" dirty="0"/>
              <a:t>Monitor risk</a:t>
            </a:r>
          </a:p>
          <a:p>
            <a:pPr lvl="2"/>
            <a:r>
              <a:rPr lang="en-US" dirty="0"/>
              <a:t>Determine effectiveness of response, identify changes, verify responses are implemented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2140E-27F3-EA47-B579-DB3A2E3E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65ACB-3E15-484B-80B8-650352A3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7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5CB4-BC86-504A-9B33-14240544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9C4C-B2A9-4B46-8D44-F336BF56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with the potential to negatively impact an organization</a:t>
            </a:r>
          </a:p>
          <a:p>
            <a:pPr lvl="1"/>
            <a:r>
              <a:rPr lang="en-US" dirty="0"/>
              <a:t>Denial of Service</a:t>
            </a:r>
          </a:p>
          <a:p>
            <a:pPr lvl="1"/>
            <a:r>
              <a:rPr lang="en-US" dirty="0"/>
              <a:t>Disclosure of information</a:t>
            </a:r>
          </a:p>
          <a:p>
            <a:pPr lvl="1"/>
            <a:r>
              <a:rPr lang="en-US" dirty="0"/>
              <a:t>Unauthorized access</a:t>
            </a:r>
          </a:p>
          <a:p>
            <a:pPr lvl="1"/>
            <a:r>
              <a:rPr lang="en-US" dirty="0"/>
              <a:t>Modification of information</a:t>
            </a:r>
          </a:p>
          <a:p>
            <a:r>
              <a:rPr lang="en-US" dirty="0"/>
              <a:t>Threats are carried out by a threat actor</a:t>
            </a:r>
          </a:p>
          <a:p>
            <a:pPr lvl="1"/>
            <a:r>
              <a:rPr lang="en-US" dirty="0"/>
              <a:t>Insider threat</a:t>
            </a:r>
          </a:p>
          <a:p>
            <a:pPr lvl="1"/>
            <a:r>
              <a:rPr lang="en-US" dirty="0"/>
              <a:t>Nation State</a:t>
            </a:r>
          </a:p>
          <a:p>
            <a:pPr lvl="1"/>
            <a:r>
              <a:rPr lang="en-US" dirty="0"/>
              <a:t>Script Kiddie</a:t>
            </a:r>
          </a:p>
          <a:p>
            <a:pPr lvl="1"/>
            <a:r>
              <a:rPr lang="en-US" dirty="0" err="1"/>
              <a:t>Hactivist</a:t>
            </a:r>
            <a:r>
              <a:rPr lang="en-US" dirty="0"/>
              <a:t> group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750D0-E548-F947-BA46-6D1A4AB9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E87-FAFE-0B44-B79C-4D7023E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BB30-175C-3547-9C09-CF83006B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8629-E0A9-0A4B-9EB9-14B57A93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Weakness in a system</a:t>
            </a:r>
          </a:p>
          <a:p>
            <a:r>
              <a:rPr lang="en-US" dirty="0"/>
              <a:t>Can be exploited by a threat source</a:t>
            </a:r>
          </a:p>
          <a:p>
            <a:endParaRPr lang="en-US" dirty="0"/>
          </a:p>
          <a:p>
            <a:r>
              <a:rPr lang="en-US" dirty="0"/>
              <a:t>Software issues</a:t>
            </a:r>
          </a:p>
          <a:p>
            <a:r>
              <a:rPr lang="en-US" dirty="0"/>
              <a:t>Misconfigurations</a:t>
            </a:r>
          </a:p>
          <a:p>
            <a:r>
              <a:rPr lang="en-US" dirty="0"/>
              <a:t>Failover weaknesses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980E5-C288-734C-82F2-802D6793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3C83-672C-D347-B756-E5A41D8D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71D2-899B-1E45-A8E4-1B38126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68EF-32F0-504C-90C9-25A410BB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chances of the threat + vulnerability happening</a:t>
            </a:r>
          </a:p>
          <a:p>
            <a:endParaRPr lang="en-US" dirty="0"/>
          </a:p>
          <a:p>
            <a:r>
              <a:rPr lang="en-US" dirty="0"/>
              <a:t>Intent</a:t>
            </a:r>
          </a:p>
          <a:p>
            <a:pPr lvl="1"/>
            <a:r>
              <a:rPr lang="en-US" dirty="0"/>
              <a:t>Does exploiting this vulnerability meet the goals of the threat actor?</a:t>
            </a:r>
          </a:p>
          <a:p>
            <a:r>
              <a:rPr lang="en-US" dirty="0"/>
              <a:t>Capability</a:t>
            </a:r>
          </a:p>
          <a:p>
            <a:pPr lvl="1"/>
            <a:r>
              <a:rPr lang="en-US" dirty="0"/>
              <a:t>Does the threat actor have the means to exploit the vulnerability?</a:t>
            </a:r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Does your organization have something the threat actor wants?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1C676-928B-704D-AF3C-350003F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7A623-7B61-4047-A7D1-507810F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EBFA-FAD1-9441-BD54-E1C993B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3185-4ADF-D049-A43E-FD52FB7F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of the harm caused</a:t>
            </a:r>
          </a:p>
          <a:p>
            <a:r>
              <a:rPr lang="en-US" dirty="0"/>
              <a:t>How will it impact…</a:t>
            </a:r>
          </a:p>
          <a:p>
            <a:pPr lvl="1"/>
            <a:r>
              <a:rPr lang="en-US" dirty="0"/>
              <a:t>The business services</a:t>
            </a:r>
          </a:p>
          <a:p>
            <a:pPr lvl="1"/>
            <a:r>
              <a:rPr lang="en-US" dirty="0"/>
              <a:t>Reputation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Financials</a:t>
            </a:r>
          </a:p>
          <a:p>
            <a:r>
              <a:rPr lang="en-US" dirty="0"/>
              <a:t>Think about the range and number of resources affected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A89E2-5A20-DC49-8853-197E82B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19BF8-E00B-E340-B4C0-7E46B582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2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2131-56DC-3844-B358-255F9749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FDFF-627D-7043-9C34-238BC68B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48B4C-925E-F442-B056-C0A59FA9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C3E37-0605-F045-9A1C-E5E7FB7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856B8-BB52-904D-9B2B-1005A688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47023"/>
            <a:ext cx="9067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6C79-6D1C-504C-9381-B01E88E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1204-620E-0043-B3C0-9E25C565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risk?</a:t>
            </a:r>
          </a:p>
          <a:p>
            <a:pPr lvl="1"/>
            <a:r>
              <a:rPr lang="en-US" dirty="0"/>
              <a:t>__________</a:t>
            </a:r>
          </a:p>
          <a:p>
            <a:r>
              <a:rPr lang="en-US" dirty="0"/>
              <a:t>What is an associated vulnerability?</a:t>
            </a:r>
          </a:p>
          <a:p>
            <a:pPr lvl="1"/>
            <a:r>
              <a:rPr lang="en-US" dirty="0"/>
              <a:t>__________</a:t>
            </a:r>
          </a:p>
          <a:p>
            <a:r>
              <a:rPr lang="en-US" dirty="0"/>
              <a:t>What harm could be caused by the risk + vulnerability? Impact level?</a:t>
            </a:r>
          </a:p>
          <a:p>
            <a:pPr lvl="1"/>
            <a:r>
              <a:rPr lang="en-US" dirty="0"/>
              <a:t>__________</a:t>
            </a:r>
          </a:p>
          <a:p>
            <a:r>
              <a:rPr lang="en-US" dirty="0"/>
              <a:t>What is the likelihood of this occurring?</a:t>
            </a:r>
          </a:p>
          <a:p>
            <a:pPr lvl="1"/>
            <a:r>
              <a:rPr lang="en-US" dirty="0"/>
              <a:t>__________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4C710-2AB0-894A-BDFE-C047937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9494C-28F3-9F44-BBE8-1FC5B8CD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6C79-6D1C-504C-9381-B01E88E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1204-620E-0043-B3C0-9E25C565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risk actor?</a:t>
            </a:r>
          </a:p>
          <a:p>
            <a:pPr lvl="1"/>
            <a:r>
              <a:rPr lang="en-US" dirty="0" err="1"/>
              <a:t>Hactivist</a:t>
            </a:r>
            <a:r>
              <a:rPr lang="en-US" dirty="0"/>
              <a:t> group</a:t>
            </a:r>
          </a:p>
          <a:p>
            <a:r>
              <a:rPr lang="en-US" dirty="0"/>
              <a:t>What is an associated vulnerability?</a:t>
            </a:r>
          </a:p>
          <a:p>
            <a:pPr lvl="1"/>
            <a:r>
              <a:rPr lang="en-US" dirty="0"/>
              <a:t>Known vulnerability in apache </a:t>
            </a:r>
          </a:p>
          <a:p>
            <a:r>
              <a:rPr lang="en-US" dirty="0"/>
              <a:t>What harm could be caused by the risk + vulnerability?</a:t>
            </a:r>
          </a:p>
          <a:p>
            <a:pPr lvl="1"/>
            <a:r>
              <a:rPr lang="en-US" dirty="0"/>
              <a:t>Defaced website + decreasing reputation</a:t>
            </a:r>
          </a:p>
          <a:p>
            <a:pPr lvl="1"/>
            <a:r>
              <a:rPr lang="en-US" dirty="0"/>
              <a:t>Medium Impact</a:t>
            </a:r>
          </a:p>
          <a:p>
            <a:r>
              <a:rPr lang="en-US" dirty="0"/>
              <a:t>What is the likelihood of this occurring?</a:t>
            </a:r>
          </a:p>
          <a:p>
            <a:pPr lvl="1"/>
            <a:r>
              <a:rPr lang="en-US" dirty="0"/>
              <a:t>Likely – known vulnerability in publicly facing server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4C710-2AB0-894A-BDFE-C047937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9494C-28F3-9F44-BBE8-1FC5B8CD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364-E8EA-454D-A0D5-71BB8B11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		</a:t>
            </a:r>
            <a:r>
              <a:rPr lang="en-US" sz="2400" dirty="0" err="1"/>
              <a:t>poll.dakotastate.net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E296-C217-B948-ACDA-25B90058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the risk of the following:  Unpatched </a:t>
            </a:r>
            <a:r>
              <a:rPr lang="en-US" dirty="0" err="1"/>
              <a:t>EternalBlue</a:t>
            </a:r>
            <a:r>
              <a:rPr lang="en-US" dirty="0"/>
              <a:t> vulnerability in an internal windows file server that contains proprietary product information</a:t>
            </a:r>
          </a:p>
          <a:p>
            <a:r>
              <a:rPr lang="en-US" dirty="0"/>
              <a:t>A. Low Likelihood, High Impact</a:t>
            </a:r>
          </a:p>
          <a:p>
            <a:r>
              <a:rPr lang="en-US" dirty="0"/>
              <a:t>B. Medium Likelihood, High Impact</a:t>
            </a:r>
          </a:p>
          <a:p>
            <a:r>
              <a:rPr lang="en-US" dirty="0"/>
              <a:t>C. High Likelihood, Low Impact</a:t>
            </a:r>
          </a:p>
          <a:p>
            <a:r>
              <a:rPr lang="en-US" dirty="0"/>
              <a:t>D. Medium Likelihood, Medium Impact</a:t>
            </a:r>
          </a:p>
          <a:p>
            <a:r>
              <a:rPr lang="en-US" dirty="0"/>
              <a:t>E. None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C422C-2E18-3D40-92C6-9C231D9C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C84CB-46C2-E344-92E0-B5A1CFA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125-67EE-D749-ABD0-9BFBE4F0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threat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6684-7754-3044-B4A5-64E6AAF0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threat scenarios that can lead to compromise of a system</a:t>
            </a:r>
          </a:p>
          <a:p>
            <a:endParaRPr lang="en-US" dirty="0"/>
          </a:p>
          <a:p>
            <a:r>
              <a:rPr lang="en-US" dirty="0"/>
              <a:t>Understanding the system </a:t>
            </a:r>
          </a:p>
          <a:p>
            <a:r>
              <a:rPr lang="en-US" dirty="0"/>
              <a:t>Thinking like an attacker</a:t>
            </a:r>
          </a:p>
          <a:p>
            <a:r>
              <a:rPr lang="en-US" dirty="0"/>
              <a:t>Devising a way 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59C86-0E3A-E644-A9DF-628C8025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5AD8-542C-E149-A67D-8EA4EAB9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400-C3D2-B746-91E4-068F7209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 Cyber Table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0D69-CC90-094D-A60B-12E8F8C6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threat modeling to a given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C7A6-21F4-2E4D-88BF-23BD88DB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FCB81-580E-9C40-B646-49E23DD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231AF-75F5-9F48-BDB8-F77615F8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13" y="2438399"/>
            <a:ext cx="4925594" cy="40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05B-C929-0B4E-913F-47EF0671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Table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3825-199F-F049-B54F-0BEE248A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better identify risks in a system or system of systems</a:t>
            </a:r>
          </a:p>
          <a:p>
            <a:r>
              <a:rPr lang="en-US" dirty="0"/>
              <a:t>Educates non-technical engineers, system owners, managers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Builds a more secure product or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6121F-DEB0-7849-8133-1F865378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F757A-12DA-5A40-848D-E4DE1267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1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E810-8ADA-724A-941D-E39C11A8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F641-227E-1147-8D53-1978CB43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challenging</a:t>
            </a:r>
          </a:p>
          <a:p>
            <a:pPr lvl="1"/>
            <a:r>
              <a:rPr lang="en-US" dirty="0"/>
              <a:t>Time is always the issue</a:t>
            </a:r>
          </a:p>
          <a:p>
            <a:endParaRPr lang="en-US" dirty="0"/>
          </a:p>
          <a:p>
            <a:r>
              <a:rPr lang="en-US" dirty="0"/>
              <a:t>Cyber table top is flexible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System of systems</a:t>
            </a:r>
          </a:p>
          <a:p>
            <a:pPr lvl="1"/>
            <a:r>
              <a:rPr lang="en-US" dirty="0"/>
              <a:t>Better yet… both </a:t>
            </a:r>
          </a:p>
          <a:p>
            <a:pPr lvl="1"/>
            <a:r>
              <a:rPr lang="en-US" dirty="0"/>
              <a:t>Risk to organization all the way down to risk to a login process on a given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0086E-BA28-0B4B-949C-65CE47F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6BDE-EDDC-EE41-8867-1DED4531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ADA-388E-BA44-866E-40CE295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89CA-4A4E-9447-836C-FF7C0B7E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OPFOR == Opposing Force</a:t>
            </a:r>
          </a:p>
          <a:p>
            <a:r>
              <a:rPr lang="en-US" dirty="0"/>
              <a:t>Develops attacks</a:t>
            </a:r>
          </a:p>
          <a:p>
            <a:r>
              <a:rPr lang="en-US" dirty="0"/>
              <a:t>Achieve missions based on kill chain</a:t>
            </a:r>
          </a:p>
          <a:p>
            <a:r>
              <a:rPr lang="en-US" dirty="0"/>
              <a:t>Can use known CVE, CWE, CAPEC’s</a:t>
            </a:r>
          </a:p>
          <a:p>
            <a:endParaRPr lang="en-US" dirty="0"/>
          </a:p>
          <a:p>
            <a:r>
              <a:rPr lang="en-US" dirty="0"/>
              <a:t>Emulates attacker based on TTP’s (Tools, Techniques, Procedures)</a:t>
            </a:r>
          </a:p>
          <a:p>
            <a:pPr lvl="1"/>
            <a:r>
              <a:rPr lang="en-US" dirty="0"/>
              <a:t>Script kiddie – Nation state</a:t>
            </a:r>
          </a:p>
          <a:p>
            <a:pPr lvl="1"/>
            <a:r>
              <a:rPr lang="en-US" dirty="0"/>
              <a:t>Is it a common tool in Kali, or difficult to custom develop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37AE-93F6-8840-9AFD-130082B3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AD7D7-5B95-5348-9EA0-94859AE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9457-DC06-DB4A-8F6B-FB7643E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FD2F-8CA3-3C4E-93AB-0BD4ED82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teams</a:t>
            </a:r>
          </a:p>
          <a:p>
            <a:pPr lvl="1"/>
            <a:r>
              <a:rPr lang="en-US" dirty="0"/>
              <a:t>Defenders</a:t>
            </a:r>
          </a:p>
          <a:p>
            <a:pPr lvl="1"/>
            <a:endParaRPr lang="en-US" dirty="0"/>
          </a:p>
          <a:p>
            <a:r>
              <a:rPr lang="en-US" dirty="0"/>
              <a:t>System admins, engineers</a:t>
            </a:r>
          </a:p>
          <a:p>
            <a:pPr lvl="1"/>
            <a:r>
              <a:rPr lang="en-US" dirty="0"/>
              <a:t>Builders, maintainers</a:t>
            </a:r>
          </a:p>
          <a:p>
            <a:pPr lvl="1"/>
            <a:endParaRPr lang="en-US" dirty="0"/>
          </a:p>
          <a:p>
            <a:r>
              <a:rPr lang="en-US" dirty="0"/>
              <a:t>System users</a:t>
            </a:r>
          </a:p>
          <a:p>
            <a:pPr lvl="1"/>
            <a:r>
              <a:rPr lang="en-US" dirty="0"/>
              <a:t>Regular users of a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624D-7279-A846-A20C-66591440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5C26-C289-0A4B-87D3-6DCDA6A5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5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400-C3D2-B746-91E4-068F7209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 Cyber Table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0D69-CC90-094D-A60B-12E8F8C6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threat modeling to a given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C7A6-21F4-2E4D-88BF-23BD88DB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FCB81-580E-9C40-B646-49E23DD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231AF-75F5-9F48-BDB8-F77615F8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13" y="2438399"/>
            <a:ext cx="4925594" cy="40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EE70-889E-8E43-9265-C829510A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Kill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53D75-62AE-534D-9352-FF4C25E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BA63B-D9C6-AC41-B322-531ACF7C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1FA4035-82E2-A641-94C8-C573FD4A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" descr="page61image1791744">
            <a:extLst>
              <a:ext uri="{FF2B5EF4-FFF2-40B4-BE49-F238E27FC236}">
                <a16:creationId xmlns:a16="http://schemas.microsoft.com/office/drawing/2014/main" id="{8F02C1D6-3016-0047-97BD-86D53024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4" y="3153383"/>
            <a:ext cx="9507463" cy="13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7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CA3C-64BF-A046-B87D-5A7A737A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BFF0-2E3B-B04C-BD4F-C2C62682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trust boundaries</a:t>
            </a:r>
          </a:p>
          <a:p>
            <a:pPr lvl="1"/>
            <a:r>
              <a:rPr lang="en-US" dirty="0"/>
              <a:t>Firewalls are key</a:t>
            </a:r>
          </a:p>
          <a:p>
            <a:pPr lvl="1"/>
            <a:r>
              <a:rPr lang="en-US" dirty="0"/>
              <a:t>Separation of internet vs. secure servers network</a:t>
            </a:r>
          </a:p>
          <a:p>
            <a:pPr lvl="1"/>
            <a:r>
              <a:rPr lang="en-US" dirty="0"/>
              <a:t>Security zones within the internal network</a:t>
            </a:r>
          </a:p>
          <a:p>
            <a:r>
              <a:rPr lang="en-US" dirty="0"/>
              <a:t>Add actors, both internal and external</a:t>
            </a:r>
          </a:p>
          <a:p>
            <a:r>
              <a:rPr lang="en-US" dirty="0"/>
              <a:t>Note information flow especially between boundaries</a:t>
            </a:r>
          </a:p>
          <a:p>
            <a:r>
              <a:rPr lang="en-US" dirty="0"/>
              <a:t>Locate key assets in the network</a:t>
            </a:r>
          </a:p>
          <a:p>
            <a:r>
              <a:rPr lang="en-US" dirty="0"/>
              <a:t>Add impact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5983-B534-FF45-A6A6-078891F7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C314F-E736-0F4D-B759-C23CA20A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4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B5F-B077-E34D-A8A6-B557D8E8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8A0A-B870-3849-BB11-A82DD9A6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1828800"/>
            <a:ext cx="9098949" cy="4351337"/>
          </a:xfrm>
        </p:spPr>
        <p:txBody>
          <a:bodyPr>
            <a:normAutofit/>
          </a:bodyPr>
          <a:lstStyle/>
          <a:p>
            <a:r>
              <a:rPr lang="en-US" sz="2000" dirty="0"/>
              <a:t>Identify boundaries</a:t>
            </a:r>
          </a:p>
          <a:p>
            <a:r>
              <a:rPr lang="en-US" sz="2000" dirty="0"/>
              <a:t>Note information flow</a:t>
            </a:r>
          </a:p>
          <a:p>
            <a:r>
              <a:rPr lang="en-US" sz="2000" dirty="0"/>
              <a:t>Identify key assets</a:t>
            </a:r>
          </a:p>
          <a:p>
            <a:r>
              <a:rPr lang="en-US" sz="2000" dirty="0"/>
              <a:t>Where would impact</a:t>
            </a:r>
            <a:br>
              <a:rPr lang="en-US" sz="2000" dirty="0"/>
            </a:br>
            <a:r>
              <a:rPr lang="en-US" sz="2000" dirty="0"/>
              <a:t>be high? Low?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D52-29A3-EE45-AF63-154A2C5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6BA6-AB13-024A-8574-9F33B18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7B6DE-22E9-014F-9B27-43870F9C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51" y="1691321"/>
            <a:ext cx="7175080" cy="50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6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40D9-2D04-CB46-88FA-D61E82DE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Attack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046A-C705-AC4F-818E-1BB38EA9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Attack</a:t>
            </a:r>
            <a:r>
              <a:rPr lang="en-US" dirty="0"/>
              <a:t>: Access</a:t>
            </a:r>
          </a:p>
          <a:p>
            <a:r>
              <a:rPr lang="en-US" b="1" dirty="0"/>
              <a:t>Attack Description</a:t>
            </a:r>
            <a:r>
              <a:rPr lang="en-US" dirty="0"/>
              <a:t>: Malicious user will attempt to gain access to the network by sending phishing emails to users on the network. This will most likely result in low level user access to a domain connected system. In rare circumstances a privileged user may be compromised.</a:t>
            </a:r>
          </a:p>
          <a:p>
            <a:r>
              <a:rPr lang="en-US" b="1" dirty="0"/>
              <a:t>Assumption</a:t>
            </a:r>
            <a:r>
              <a:rPr lang="en-US" dirty="0"/>
              <a:t>: Users will click on a phish.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6A9-863C-DA4D-8B9D-D659D984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65AD6-D2BF-EB4D-AF06-F30DFC23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4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9B9-681D-B54A-A445-FCD5DAB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9A3-8525-2247-84D7-1B61DA31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confirm to-be-implemented security features</a:t>
            </a:r>
          </a:p>
          <a:p>
            <a:r>
              <a:rPr lang="en-US" dirty="0"/>
              <a:t>Helps identify security gaps</a:t>
            </a:r>
          </a:p>
          <a:p>
            <a:r>
              <a:rPr lang="en-US" dirty="0"/>
              <a:t>Helps identify monitoring shortfalls and requirements</a:t>
            </a:r>
          </a:p>
          <a:p>
            <a:r>
              <a:rPr lang="en-US" dirty="0"/>
              <a:t>Helps identify vulnerabilities in the system</a:t>
            </a:r>
          </a:p>
          <a:p>
            <a:r>
              <a:rPr lang="en-US" dirty="0"/>
              <a:t>Helps identify additional test cases to verify the security of the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4DF45-EC00-1E45-87C6-CEA867C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B629F-FCD9-174C-90E4-6F6DD42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3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2674-AA07-AA4B-B653-37633A80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Attack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3ABC-81EB-4E4E-99BC-80EEC17A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Attack cost and effort</a:t>
            </a:r>
            <a:r>
              <a:rPr lang="en-US" dirty="0"/>
              <a:t>: Low, finding email addresses for a given organization is not challenging. Creating a phishing email is not difficult.</a:t>
            </a:r>
          </a:p>
          <a:p>
            <a:r>
              <a:rPr lang="en-US" b="1" dirty="0"/>
              <a:t>Likelihood</a:t>
            </a:r>
            <a:r>
              <a:rPr lang="en-US" dirty="0"/>
              <a:t>: [Use scale of 1-5 with description] 5, High likelihood of a phish being clicked on by a user.</a:t>
            </a:r>
          </a:p>
          <a:p>
            <a:r>
              <a:rPr lang="en-US" b="1" dirty="0"/>
              <a:t>Result</a:t>
            </a:r>
            <a:r>
              <a:rPr lang="en-US" dirty="0"/>
              <a:t>: User level access to the system</a:t>
            </a:r>
          </a:p>
          <a:p>
            <a:r>
              <a:rPr lang="en-US" b="1" dirty="0"/>
              <a:t>[IF ATTACK IS EFFECT OR EXFILTRATE] Impact</a:t>
            </a:r>
            <a:r>
              <a:rPr lang="en-US" dirty="0"/>
              <a:t>: (How does this impact the organization in short and long term?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4DE37-74B2-E444-B77D-6D4A80DA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FED5-8D54-AF4E-B9DE-B3B12D2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76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FDE-28ED-2E47-B88C-E06CC420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23B7-2113-0F45-BC90-AB15DF1E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Supply chain</a:t>
            </a:r>
          </a:p>
          <a:p>
            <a:pPr lvl="1"/>
            <a:r>
              <a:rPr lang="en-US" dirty="0"/>
              <a:t>Compromised hardware</a:t>
            </a:r>
          </a:p>
          <a:p>
            <a:pPr lvl="2"/>
            <a:r>
              <a:rPr lang="en-US" dirty="0"/>
              <a:t>Peripherals (keyboards, mice)</a:t>
            </a:r>
          </a:p>
          <a:p>
            <a:pPr lvl="0"/>
            <a:r>
              <a:rPr lang="en-US" dirty="0"/>
              <a:t>Physical access</a:t>
            </a:r>
          </a:p>
          <a:p>
            <a:pPr lvl="0"/>
            <a:r>
              <a:rPr lang="en-US" dirty="0"/>
              <a:t>USB Droppers</a:t>
            </a:r>
          </a:p>
          <a:p>
            <a:pPr lvl="0"/>
            <a:r>
              <a:rPr lang="en-US" dirty="0"/>
              <a:t>Wi-Fi</a:t>
            </a:r>
          </a:p>
          <a:p>
            <a:pPr lvl="0"/>
            <a:r>
              <a:rPr lang="en-US" dirty="0"/>
              <a:t>Web applications</a:t>
            </a:r>
          </a:p>
          <a:p>
            <a:pPr lvl="0"/>
            <a:r>
              <a:rPr lang="en-US" dirty="0"/>
              <a:t>VPN applications</a:t>
            </a:r>
          </a:p>
          <a:p>
            <a:pPr lvl="0"/>
            <a:r>
              <a:rPr lang="en-US" dirty="0"/>
              <a:t>Core business functions</a:t>
            </a:r>
          </a:p>
          <a:p>
            <a:pPr lvl="0"/>
            <a:r>
              <a:rPr lang="en-US" dirty="0"/>
              <a:t>Users</a:t>
            </a:r>
          </a:p>
          <a:p>
            <a:pPr lvl="1"/>
            <a:r>
              <a:rPr lang="en-US" dirty="0"/>
              <a:t>Which service they are the administrator of</a:t>
            </a:r>
          </a:p>
          <a:p>
            <a:pPr lvl="0"/>
            <a:r>
              <a:rPr lang="en-US" dirty="0"/>
              <a:t>Cyber-attack causing kinetic effects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B9751-19C6-5049-A59F-74684E8C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8D50B-48E3-4145-95C7-5A8C74F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3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841-EC00-5C4E-A1B3-A315AE9E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PTES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F5D2-8FA0-C24F-9F6A-763052B0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relevant data</a:t>
            </a:r>
          </a:p>
          <a:p>
            <a:endParaRPr lang="en-US" dirty="0"/>
          </a:p>
          <a:p>
            <a:r>
              <a:rPr lang="en-US" dirty="0"/>
              <a:t>Identify and categorize primary and secondary assets</a:t>
            </a:r>
          </a:p>
          <a:p>
            <a:endParaRPr lang="en-US" dirty="0"/>
          </a:p>
          <a:p>
            <a:r>
              <a:rPr lang="en-US" dirty="0"/>
              <a:t>Identify and categorize threats and threat communities</a:t>
            </a:r>
          </a:p>
          <a:p>
            <a:endParaRPr lang="en-US" dirty="0"/>
          </a:p>
          <a:p>
            <a:r>
              <a:rPr lang="en-US" dirty="0"/>
              <a:t>Map threats to assets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F466F-1470-5E4E-9166-281B8A7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182BA-5A9A-7A49-9682-035F67F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60D8-60DA-9F44-89E8-0708EA0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relevant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D1F0-7ADE-6646-B05A-BC1CF994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Everything </a:t>
            </a:r>
            <a:r>
              <a:rPr lang="en-US" dirty="0"/>
              <a:t>about the business</a:t>
            </a:r>
          </a:p>
          <a:p>
            <a:pPr lvl="1"/>
            <a:r>
              <a:rPr lang="en-US" dirty="0"/>
              <a:t>Organizational structure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Sensitive information</a:t>
            </a:r>
          </a:p>
          <a:p>
            <a:pPr lvl="2"/>
            <a:r>
              <a:rPr lang="en-US" dirty="0"/>
              <a:t>Product details</a:t>
            </a:r>
          </a:p>
          <a:p>
            <a:pPr lvl="2"/>
            <a:r>
              <a:rPr lang="en-US" dirty="0"/>
              <a:t>Services rendered</a:t>
            </a:r>
          </a:p>
          <a:p>
            <a:r>
              <a:rPr lang="en-US" dirty="0"/>
              <a:t>Documentation on the business</a:t>
            </a:r>
          </a:p>
          <a:p>
            <a:pPr lvl="1"/>
            <a:r>
              <a:rPr lang="en-US" dirty="0"/>
              <a:t>OSINT sources</a:t>
            </a:r>
          </a:p>
          <a:p>
            <a:pPr lvl="1"/>
            <a:r>
              <a:rPr lang="en-US" dirty="0"/>
              <a:t>From the customer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533E-4277-5840-816F-5C021F1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B7EE1-034D-904C-93E3-1C23FC28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BB45-0512-0944-979F-5276491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9616-CED3-E14B-B20F-FE5F6830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 Plans Procedures</a:t>
            </a:r>
          </a:p>
          <a:p>
            <a:r>
              <a:rPr lang="en-US" dirty="0"/>
              <a:t>Intellectual Property, Trade secrets, R&amp;D</a:t>
            </a:r>
          </a:p>
          <a:p>
            <a:r>
              <a:rPr lang="en-US" dirty="0"/>
              <a:t>Customer &amp; employee data</a:t>
            </a:r>
          </a:p>
          <a:p>
            <a:r>
              <a:rPr lang="en-US" dirty="0"/>
              <a:t>Marketing information</a:t>
            </a:r>
          </a:p>
          <a:p>
            <a:r>
              <a:rPr lang="en-US" dirty="0"/>
              <a:t>Financial information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07305-101D-6940-8487-25D841BA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E593A-583B-FE4C-BEFE-D09B217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A2AF-70CE-F840-8D20-AEB8C268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DSU consider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E2C0-291A-C849-88F2-D107D4EA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9498-EE6B-5B4D-ABBE-5AACD400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DDFD6-3A79-6145-B24B-EEB9D0C4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5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4144-D42C-FD43-B621-DB5E672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”threat”?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A914-E296-6E4C-BB0F-29AC6015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danger</a:t>
            </a:r>
          </a:p>
          <a:p>
            <a:endParaRPr lang="en-US" dirty="0"/>
          </a:p>
          <a:p>
            <a:r>
              <a:rPr lang="en-US" dirty="0"/>
              <a:t>Malicious intent</a:t>
            </a:r>
          </a:p>
          <a:p>
            <a:r>
              <a:rPr lang="en-US" dirty="0"/>
              <a:t>Accidental</a:t>
            </a:r>
          </a:p>
          <a:p>
            <a:pPr lvl="1"/>
            <a:r>
              <a:rPr lang="en-US" dirty="0"/>
              <a:t>Natural disaster</a:t>
            </a:r>
          </a:p>
          <a:p>
            <a:r>
              <a:rPr lang="en-US" dirty="0"/>
              <a:t>There doesn’t need to be a vulnerability for there to be a threat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31508-4218-B643-A149-1554B27B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0D2A8-DA49-B749-B677-3647399A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D0F7-D944-D840-A19E-7525D189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0F14-EC5E-F44B-8CF5-05434862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someone target YOU?</a:t>
            </a:r>
          </a:p>
          <a:p>
            <a:pPr lvl="1"/>
            <a:r>
              <a:rPr lang="en-US" dirty="0"/>
              <a:t>As an organization</a:t>
            </a:r>
          </a:p>
          <a:p>
            <a:pPr lvl="1"/>
            <a:endParaRPr lang="en-US" dirty="0"/>
          </a:p>
          <a:p>
            <a:r>
              <a:rPr lang="en-US" dirty="0"/>
              <a:t>Profit</a:t>
            </a:r>
          </a:p>
          <a:p>
            <a:r>
              <a:rPr lang="en-US" dirty="0"/>
              <a:t>Hacktivism</a:t>
            </a:r>
          </a:p>
          <a:p>
            <a:r>
              <a:rPr lang="en-US" dirty="0"/>
              <a:t>Political </a:t>
            </a:r>
          </a:p>
          <a:p>
            <a:r>
              <a:rPr lang="en-US" dirty="0"/>
              <a:t>Competitor</a:t>
            </a:r>
          </a:p>
          <a:p>
            <a:r>
              <a:rPr lang="en-US" dirty="0"/>
              <a:t>Rep???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5C3A-5F0F-0943-97A9-A855125D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4E7B2-D4BF-374F-9CDD-898FEE8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660</TotalTime>
  <Words>1053</Words>
  <Application>Microsoft Macintosh PowerPoint</Application>
  <PresentationFormat>Widescreen</PresentationFormat>
  <Paragraphs>268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Schoolbook</vt:lpstr>
      <vt:lpstr>Wingdings 2</vt:lpstr>
      <vt:lpstr>View</vt:lpstr>
      <vt:lpstr>1_View</vt:lpstr>
      <vt:lpstr>Threat Modeling</vt:lpstr>
      <vt:lpstr>What is threat modeling?</vt:lpstr>
      <vt:lpstr>Threat Modeling – Why?</vt:lpstr>
      <vt:lpstr>PTES Threat Modeling</vt:lpstr>
      <vt:lpstr>Gathering relevant data</vt:lpstr>
      <vt:lpstr>Assets</vt:lpstr>
      <vt:lpstr>What would DSU consider assets?</vt:lpstr>
      <vt:lpstr>What is a ”threat”?</vt:lpstr>
      <vt:lpstr>Motivation</vt:lpstr>
      <vt:lpstr>What threats does DSU face? Motivation?</vt:lpstr>
      <vt:lpstr>NIST SP 800-30 R1</vt:lpstr>
      <vt:lpstr>Threat</vt:lpstr>
      <vt:lpstr>Vulnerabilities</vt:lpstr>
      <vt:lpstr>Likelihood</vt:lpstr>
      <vt:lpstr>Impact</vt:lpstr>
      <vt:lpstr>Risk Assessment Model</vt:lpstr>
      <vt:lpstr>Assess Risk</vt:lpstr>
      <vt:lpstr>Assess Risk</vt:lpstr>
      <vt:lpstr>Poll   poll.dakotastate.net</vt:lpstr>
      <vt:lpstr>DoD Cyber Table Top</vt:lpstr>
      <vt:lpstr>Cyber Table Top</vt:lpstr>
      <vt:lpstr>Scoping</vt:lpstr>
      <vt:lpstr>OPFOR</vt:lpstr>
      <vt:lpstr>Operations Team</vt:lpstr>
      <vt:lpstr>DoD Cyber Table Top</vt:lpstr>
      <vt:lpstr>Simplified Kill Chain</vt:lpstr>
      <vt:lpstr>Model the system</vt:lpstr>
      <vt:lpstr>Example Network</vt:lpstr>
      <vt:lpstr>Example: Attack 1</vt:lpstr>
      <vt:lpstr>Example: Attack 1</vt:lpstr>
      <vt:lpstr>Other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Flaagan, Tyler</dc:creator>
  <cp:lastModifiedBy>Welu, Cody</cp:lastModifiedBy>
  <cp:revision>14</cp:revision>
  <cp:lastPrinted>2018-01-16T14:21:07Z</cp:lastPrinted>
  <dcterms:created xsi:type="dcterms:W3CDTF">2018-09-09T02:01:52Z</dcterms:created>
  <dcterms:modified xsi:type="dcterms:W3CDTF">2018-09-18T02:42:04Z</dcterms:modified>
</cp:coreProperties>
</file>