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2" r:id="rId1"/>
    <p:sldMasterId id="2147483715" r:id="rId2"/>
  </p:sldMasterIdLst>
  <p:notesMasterIdLst>
    <p:notesMasterId r:id="rId19"/>
  </p:notesMasterIdLst>
  <p:sldIdLst>
    <p:sldId id="256" r:id="rId3"/>
    <p:sldId id="257" r:id="rId4"/>
    <p:sldId id="258" r:id="rId5"/>
    <p:sldId id="264" r:id="rId6"/>
    <p:sldId id="265" r:id="rId7"/>
    <p:sldId id="266" r:id="rId8"/>
    <p:sldId id="273" r:id="rId9"/>
    <p:sldId id="260" r:id="rId10"/>
    <p:sldId id="269" r:id="rId11"/>
    <p:sldId id="272" r:id="rId12"/>
    <p:sldId id="263" r:id="rId13"/>
    <p:sldId id="259" r:id="rId14"/>
    <p:sldId id="268" r:id="rId15"/>
    <p:sldId id="270" r:id="rId16"/>
    <p:sldId id="271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25A"/>
    <a:srgbClr val="5A0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3"/>
    <p:restoredTop sz="94674"/>
  </p:normalViewPr>
  <p:slideViewPr>
    <p:cSldViewPr snapToGrid="0" snapToObjects="1">
      <p:cViewPr varScale="1">
        <p:scale>
          <a:sx n="120" d="100"/>
          <a:sy n="120" d="100"/>
        </p:scale>
        <p:origin x="29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185E1-C45F-C543-893E-48E276FF3E75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8B87E-4C85-4C4A-ADC1-6C40DBC3F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4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C4AD8C1-0C1F-F34D-AC81-DB9968CB9F0A}" type="datetime1">
              <a:rPr lang="en-US" smtClean="0"/>
              <a:pPr/>
              <a:t>9/9/18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E1F921-A5F7-F646-A9F8-86841FAA8E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A0500"/>
          </a:soli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B25564-D9A2-2D47-8EDE-CF5EFC4E121F}"/>
              </a:ext>
            </a:extLst>
          </p:cNvPr>
          <p:cNvCxnSpPr>
            <a:cxnSpLocks/>
          </p:cNvCxnSpPr>
          <p:nvPr userDrawn="1"/>
        </p:nvCxnSpPr>
        <p:spPr>
          <a:xfrm>
            <a:off x="47194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1656-CF5B-F945-AE6A-4AEAB8EF023B}" type="datetime1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1A5A-DA33-1C4A-8635-B3E4BF2382F0}" type="datetime1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E73FAD-3587-F544-B2BE-6466AC8A109C}" type="datetime1">
              <a:rPr lang="en-US" smtClean="0"/>
              <a:pPr/>
              <a:t>9/9/18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E1F921-A5F7-F646-A9F8-86841FAA8E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0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5361E5-39B3-B745-A790-44BD912DECA1}"/>
              </a:ext>
            </a:extLst>
          </p:cNvPr>
          <p:cNvCxnSpPr>
            <a:cxnSpLocks/>
          </p:cNvCxnSpPr>
          <p:nvPr userDrawn="1"/>
        </p:nvCxnSpPr>
        <p:spPr>
          <a:xfrm>
            <a:off x="457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74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62CD-73A9-8640-BEF5-26DA6A57DF95}" type="datetime1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26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D954-C9E7-6D4F-8E0E-A345338EBD9B}" type="datetime1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4412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54A4-4B89-1A47-90EB-7298AB48FAA0}" type="datetime1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58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E560-E3B3-1546-8CD4-D20043A7E500}" type="datetime1">
              <a:rPr lang="en-US" smtClean="0"/>
              <a:t>9/9/18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86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0D0B-982D-1643-B75C-49E809E267EC}" type="datetime1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80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55B0-9A89-9546-B1DB-E44F3E7A9362}" type="datetime1">
              <a:rPr lang="en-US" smtClean="0"/>
              <a:t>9/9/18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48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F875-1120-814E-9B1F-BA9F7E5252C6}" type="datetime1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9F03-624A-F442-94BE-759EC6746724}" type="datetime1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A5F8-5DCF-6C40-A19A-A8F9379A7E60}" type="datetime1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7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44E5-BEE5-5948-A4ED-798C99DA4064}" type="datetime1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01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164-613C-0046-95CA-DB56858B3163}" type="datetime1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7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5F8D-7DE4-0447-A629-B4378C8619DF}" type="datetime1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B29-9572-2246-AC73-417016831C77}" type="datetime1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2296-9D6C-0E4D-BA42-FE5D17F3EACA}" type="datetime1">
              <a:rPr lang="en-US" smtClean="0"/>
              <a:t>9/9/18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55AE-F7D5-314A-ADF7-757E518E1CE2}" type="datetime1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19D7-2DFC-8B41-9582-E40CBDE67067}" type="datetime1">
              <a:rPr lang="en-US" smtClean="0"/>
              <a:t>9/9/18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95D3-E4C5-AA4F-89E3-D47689F6128A}" type="datetime1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B73E-A4E1-AE4F-B754-1674B87AF8E8}" type="datetime1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A0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5F50A3C-03FE-0944-962D-99ED5EF466D0}" type="datetime1">
              <a:rPr lang="en-US" smtClean="0"/>
              <a:t>9/9/18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9DBD3-609D-B947-8E13-BC34A7933DE1}"/>
              </a:ext>
            </a:extLst>
          </p:cNvPr>
          <p:cNvCxnSpPr>
            <a:cxnSpLocks/>
          </p:cNvCxnSpPr>
          <p:nvPr userDrawn="1"/>
        </p:nvCxnSpPr>
        <p:spPr>
          <a:xfrm>
            <a:off x="1129284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297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4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000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D572E2D-0ADF-6945-BF17-F43434EBB4CA}" type="datetime1">
              <a:rPr lang="en-US" smtClean="0"/>
              <a:t>9/9/18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79DC88-85DA-8B4D-80DA-755C89DBEF5D}"/>
              </a:ext>
            </a:extLst>
          </p:cNvPr>
          <p:cNvCxnSpPr>
            <a:cxnSpLocks/>
          </p:cNvCxnSpPr>
          <p:nvPr userDrawn="1"/>
        </p:nvCxnSpPr>
        <p:spPr>
          <a:xfrm>
            <a:off x="1129284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83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Scanning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Offensive Security</a:t>
            </a:r>
          </a:p>
        </p:txBody>
      </p:sp>
    </p:spTree>
    <p:extLst>
      <p:ext uri="{BB962C8B-B14F-4D97-AF65-F5344CB8AC3E}">
        <p14:creationId xmlns:p14="http://schemas.microsoft.com/office/powerpoint/2010/main" val="121989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5F084-2550-2D4C-BB43-5D1721F5A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Nmap</a:t>
            </a:r>
            <a:r>
              <a:rPr lang="en-US" dirty="0"/>
              <a:t> Scripting Engine (NSE)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CFB51-92C8-D048-B717-68841E669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Scripts to check for more details</a:t>
            </a:r>
          </a:p>
          <a:p>
            <a:endParaRPr lang="en-US" dirty="0"/>
          </a:p>
          <a:p>
            <a:r>
              <a:rPr lang="en-US" dirty="0"/>
              <a:t>Vulnerabilities</a:t>
            </a:r>
          </a:p>
          <a:p>
            <a:r>
              <a:rPr lang="en-US" dirty="0"/>
              <a:t>Service Details</a:t>
            </a:r>
          </a:p>
          <a:p>
            <a:r>
              <a:rPr lang="en-US" dirty="0"/>
              <a:t>Discovery</a:t>
            </a:r>
          </a:p>
          <a:p>
            <a:r>
              <a:rPr lang="en-US" dirty="0" err="1"/>
              <a:t>Auth</a:t>
            </a:r>
            <a:endParaRPr lang="en-US" dirty="0"/>
          </a:p>
          <a:p>
            <a:r>
              <a:rPr lang="en-US" dirty="0" err="1"/>
              <a:t>Bruteforcing</a:t>
            </a:r>
            <a:endParaRPr lang="en-US" dirty="0"/>
          </a:p>
          <a:p>
            <a:r>
              <a:rPr lang="en-US"/>
              <a:t>Etc...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6A8ED-005E-B748-8D4C-3B42F9E24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D0A4B-0511-C24E-97AF-64F2157F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4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5A45-6AAB-0446-A4C4-D1F03C65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Masscan</a:t>
            </a:r>
            <a:r>
              <a:rPr lang="en-US" dirty="0"/>
              <a:t>/</a:t>
            </a:r>
            <a:r>
              <a:rPr lang="en-US" dirty="0" err="1"/>
              <a:t>Zmap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597A8-84CA-084F-91A0-1B3CE76CA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scale scanners</a:t>
            </a:r>
          </a:p>
          <a:p>
            <a:endParaRPr lang="en-US" dirty="0"/>
          </a:p>
          <a:p>
            <a:r>
              <a:rPr lang="en-US" dirty="0" err="1"/>
              <a:t>Zmap.io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Faster = Chance of error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A6A85-ABE4-8844-8C28-3976EFDB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62DA9-7184-A24A-A5E4-32817635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1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F42F-E2EA-7B44-9B31-07F323A9F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Ports &amp;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B2FD7-E8F4-4B4F-9570-05D5CB741A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80 - HTTP </a:t>
            </a:r>
          </a:p>
          <a:p>
            <a:r>
              <a:rPr lang="en-US" dirty="0"/>
              <a:t>21 </a:t>
            </a:r>
            <a:r>
              <a:rPr lang="mr-IN" dirty="0"/>
              <a:t>–</a:t>
            </a:r>
            <a:r>
              <a:rPr lang="en-US" dirty="0"/>
              <a:t> FTP</a:t>
            </a:r>
          </a:p>
          <a:p>
            <a:r>
              <a:rPr lang="en-US" dirty="0"/>
              <a:t>22 </a:t>
            </a:r>
            <a:r>
              <a:rPr lang="mr-IN" dirty="0"/>
              <a:t>–</a:t>
            </a:r>
            <a:r>
              <a:rPr lang="en-US" dirty="0"/>
              <a:t> SSH </a:t>
            </a:r>
          </a:p>
          <a:p>
            <a:r>
              <a:rPr lang="en-US" dirty="0"/>
              <a:t>23 </a:t>
            </a:r>
            <a:r>
              <a:rPr lang="mr-IN" dirty="0"/>
              <a:t>–</a:t>
            </a:r>
            <a:r>
              <a:rPr lang="en-US" dirty="0"/>
              <a:t> Telnet</a:t>
            </a:r>
          </a:p>
          <a:p>
            <a:r>
              <a:rPr lang="en-US" dirty="0"/>
              <a:t>25 </a:t>
            </a:r>
            <a:r>
              <a:rPr lang="mr-IN" dirty="0"/>
              <a:t>–</a:t>
            </a:r>
            <a:r>
              <a:rPr lang="en-US" dirty="0"/>
              <a:t> SMTP </a:t>
            </a:r>
          </a:p>
          <a:p>
            <a:r>
              <a:rPr lang="en-US" dirty="0"/>
              <a:t>53 – DNS</a:t>
            </a:r>
          </a:p>
          <a:p>
            <a:r>
              <a:rPr lang="en-US" dirty="0"/>
              <a:t>135 – RPC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FC9A3-CDCE-8447-8328-A336DE0560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110 </a:t>
            </a:r>
            <a:r>
              <a:rPr lang="mr-IN" dirty="0"/>
              <a:t>–</a:t>
            </a:r>
            <a:r>
              <a:rPr lang="en-US" dirty="0"/>
              <a:t> POP3</a:t>
            </a:r>
          </a:p>
          <a:p>
            <a:r>
              <a:rPr lang="en-US" dirty="0"/>
              <a:t>123 </a:t>
            </a:r>
            <a:r>
              <a:rPr lang="mr-IN" dirty="0"/>
              <a:t>–</a:t>
            </a:r>
            <a:r>
              <a:rPr lang="en-US" dirty="0"/>
              <a:t> NTP</a:t>
            </a:r>
          </a:p>
          <a:p>
            <a:r>
              <a:rPr lang="en-US" dirty="0"/>
              <a:t>443 </a:t>
            </a:r>
            <a:r>
              <a:rPr lang="mr-IN" dirty="0"/>
              <a:t>–</a:t>
            </a:r>
            <a:r>
              <a:rPr lang="en-US" dirty="0"/>
              <a:t> HTTP over TLS/SSL (HTTPS)</a:t>
            </a:r>
          </a:p>
          <a:p>
            <a:r>
              <a:rPr lang="en-US" dirty="0"/>
              <a:t>445 - SMB</a:t>
            </a:r>
          </a:p>
          <a:p>
            <a:r>
              <a:rPr lang="en-US" dirty="0"/>
              <a:t>514 </a:t>
            </a:r>
            <a:r>
              <a:rPr lang="mr-IN" dirty="0"/>
              <a:t>–</a:t>
            </a:r>
            <a:r>
              <a:rPr lang="en-US" dirty="0"/>
              <a:t> Syslog</a:t>
            </a:r>
          </a:p>
          <a:p>
            <a:r>
              <a:rPr lang="en-US" dirty="0"/>
              <a:t>3389 </a:t>
            </a:r>
            <a:r>
              <a:rPr lang="mr-IN" dirty="0"/>
              <a:t>–</a:t>
            </a:r>
            <a:r>
              <a:rPr lang="en-US" dirty="0"/>
              <a:t> RDP (Microsoft Terminal Server)</a:t>
            </a:r>
          </a:p>
          <a:p>
            <a:r>
              <a:rPr lang="en-US" dirty="0"/>
              <a:t>5500 - VNC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45406-2CB8-814D-92CF-355F32C3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B9FAE-A99D-0C4E-9F07-8CF050BE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724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FE273-42AF-D641-BD17-411EE98AF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Ports &amp; Services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60C818-C44E-5848-B745-A0CA460C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they always have to be on those ports?</a:t>
            </a:r>
          </a:p>
          <a:p>
            <a:endParaRPr lang="en-US" dirty="0"/>
          </a:p>
          <a:p>
            <a:r>
              <a:rPr lang="en-US" dirty="0"/>
              <a:t>Dynamic services</a:t>
            </a:r>
          </a:p>
          <a:p>
            <a:endParaRPr lang="en-US" dirty="0"/>
          </a:p>
          <a:p>
            <a:r>
              <a:rPr lang="en-US" dirty="0"/>
              <a:t>What about development ports?</a:t>
            </a:r>
          </a:p>
          <a:p>
            <a:pPr lvl="1"/>
            <a:r>
              <a:rPr lang="en-US" dirty="0"/>
              <a:t>Database ports – 1433, 3306, 27017</a:t>
            </a:r>
          </a:p>
          <a:p>
            <a:pPr lvl="1"/>
            <a:r>
              <a:rPr lang="en-US" dirty="0"/>
              <a:t>Dev web servers – 8080, 8443, 10443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3C398-6EFD-044B-8515-F8D7CA07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45413-2C1B-7644-B52A-3EB33CC5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27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1331-3266-1D48-98F4-DF45514B7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you scan?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E6844-2026-0D48-A640-CEE597F91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  <a:p>
            <a:pPr lvl="1"/>
            <a:r>
              <a:rPr lang="en-US" dirty="0"/>
              <a:t>Time Available</a:t>
            </a:r>
          </a:p>
          <a:p>
            <a:pPr lvl="1"/>
            <a:r>
              <a:rPr lang="en-US" dirty="0"/>
              <a:t>Amount of hosts</a:t>
            </a:r>
          </a:p>
          <a:p>
            <a:pPr lvl="1"/>
            <a:r>
              <a:rPr lang="en-US" dirty="0"/>
              <a:t>Goal?</a:t>
            </a:r>
          </a:p>
          <a:p>
            <a:r>
              <a:rPr lang="en-US" dirty="0"/>
              <a:t>Ports 1-1024?</a:t>
            </a:r>
          </a:p>
          <a:p>
            <a:pPr lvl="1"/>
            <a:r>
              <a:rPr lang="en-US" dirty="0"/>
              <a:t>What about 5900?</a:t>
            </a:r>
          </a:p>
          <a:p>
            <a:r>
              <a:rPr lang="en-US" dirty="0"/>
              <a:t>Scanner options</a:t>
            </a:r>
          </a:p>
          <a:p>
            <a:pPr lvl="1"/>
            <a:r>
              <a:rPr lang="en-US" dirty="0" err="1"/>
              <a:t>Nmap</a:t>
            </a:r>
            <a:r>
              <a:rPr lang="en-US" dirty="0"/>
              <a:t> top ports</a:t>
            </a:r>
          </a:p>
          <a:p>
            <a:pPr lvl="1"/>
            <a:r>
              <a:rPr lang="en-US" dirty="0"/>
              <a:t>Port list file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EC1486-3CD0-F249-8C3F-C90E94695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7FA177-D1BF-9540-BA8D-5380FE90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891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D630-A6D3-7E4B-9159-89E38132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IPv6 Hosts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3949C-A58C-2C48-838E-9B95CA90F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every host is running IPv4</a:t>
            </a:r>
          </a:p>
          <a:p>
            <a:endParaRPr lang="en-US" dirty="0"/>
          </a:p>
          <a:p>
            <a:r>
              <a:rPr lang="en-US" dirty="0"/>
              <a:t>A system may have both</a:t>
            </a:r>
          </a:p>
          <a:p>
            <a:pPr lvl="1"/>
            <a:r>
              <a:rPr lang="en-US" dirty="0"/>
              <a:t>Full migration to 6 is slow</a:t>
            </a:r>
          </a:p>
          <a:p>
            <a:pPr lvl="1"/>
            <a:endParaRPr lang="en-US" dirty="0"/>
          </a:p>
          <a:p>
            <a:r>
              <a:rPr lang="en-US" dirty="0"/>
              <a:t>Services don’t have to listen on all interfaces</a:t>
            </a: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–T4 -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-6 fc00:660:0:1::46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F3B6C-6970-3540-A788-1302F6716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96F7A-96BB-6849-9E2E-FE52A405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93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7132-516F-7040-8259-9B0686B6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is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90BE5-CEFA-0A4D-A3B5-C52512E6E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when I said reporting is a constant process?</a:t>
            </a:r>
          </a:p>
          <a:p>
            <a:endParaRPr lang="en-US" dirty="0"/>
          </a:p>
          <a:p>
            <a:r>
              <a:rPr lang="en-US" dirty="0"/>
              <a:t>Keep all scan data</a:t>
            </a:r>
          </a:p>
          <a:p>
            <a:pPr lvl="1"/>
            <a:r>
              <a:rPr lang="en-US" dirty="0"/>
              <a:t>You may come back later and have different results</a:t>
            </a:r>
          </a:p>
          <a:p>
            <a:pPr lvl="1"/>
            <a:endParaRPr lang="en-US" dirty="0"/>
          </a:p>
          <a:p>
            <a:r>
              <a:rPr lang="en-US" dirty="0"/>
              <a:t>What if the customer needs to deconflict?</a:t>
            </a:r>
          </a:p>
          <a:p>
            <a:pPr lvl="1"/>
            <a:r>
              <a:rPr lang="en-US" dirty="0"/>
              <a:t>Time</a:t>
            </a:r>
          </a:p>
          <a:p>
            <a:pPr lvl="1"/>
            <a:r>
              <a:rPr lang="en-US" dirty="0"/>
              <a:t>Source of scan</a:t>
            </a:r>
          </a:p>
          <a:p>
            <a:pPr lvl="1"/>
            <a:r>
              <a:rPr lang="en-US" dirty="0"/>
              <a:t>Hosts/Ports Scanned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3C836-576F-BA4C-93BD-40CBA0C6D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9BA4A-9D7C-5A41-91BC-13D0912C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38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A512-3641-C24D-A2CF-E2A61EFA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291CA-E143-EF49-80E8-CDC1211B7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an idea of where to look now</a:t>
            </a:r>
          </a:p>
          <a:p>
            <a:pPr lvl="1"/>
            <a:r>
              <a:rPr lang="en-US" dirty="0"/>
              <a:t>IP Address(s)</a:t>
            </a:r>
          </a:p>
          <a:p>
            <a:pPr lvl="1"/>
            <a:r>
              <a:rPr lang="en-US" dirty="0"/>
              <a:t>Domains</a:t>
            </a:r>
          </a:p>
          <a:p>
            <a:pPr lvl="1"/>
            <a:endParaRPr lang="en-US" dirty="0"/>
          </a:p>
          <a:p>
            <a:r>
              <a:rPr lang="en-US" dirty="0"/>
              <a:t>Moving from passive reconnaissance to active</a:t>
            </a:r>
          </a:p>
          <a:p>
            <a:r>
              <a:rPr lang="en-US" dirty="0"/>
              <a:t>Instead of driving down the street, we’re knocking on doors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F8618-8278-2140-A960-7E8114C6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15DFD-7D32-CA44-8309-E9E09A85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69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A512-3641-C24D-A2CF-E2A61EFA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291CA-E143-EF49-80E8-CDC1211B7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LEGAL</a:t>
            </a:r>
          </a:p>
          <a:p>
            <a:endParaRPr lang="en-US" dirty="0"/>
          </a:p>
          <a:p>
            <a:r>
              <a:rPr lang="en-US" dirty="0"/>
              <a:t>We are sending data to hosts</a:t>
            </a:r>
          </a:p>
          <a:p>
            <a:r>
              <a:rPr lang="en-US" dirty="0"/>
              <a:t>Do you have permission to do so?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F8618-8278-2140-A960-7E8114C6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15DFD-7D32-CA44-8309-E9E09A85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7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8526-B254-B945-827D-AE9CAD71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61DDC-0DB9-254C-AE5D-02828F587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spending time on a scan</a:t>
            </a:r>
          </a:p>
          <a:p>
            <a:pPr lvl="1"/>
            <a:r>
              <a:rPr lang="en-US" dirty="0"/>
              <a:t>Check to see which hosts are up</a:t>
            </a:r>
          </a:p>
          <a:p>
            <a:pPr lvl="1"/>
            <a:endParaRPr lang="en-US" dirty="0"/>
          </a:p>
          <a:p>
            <a:r>
              <a:rPr lang="en-US" dirty="0"/>
              <a:t>What if a computer is offline?</a:t>
            </a:r>
          </a:p>
          <a:p>
            <a:pPr lvl="1"/>
            <a:r>
              <a:rPr lang="en-US" dirty="0"/>
              <a:t>In the middle of reboot? </a:t>
            </a:r>
          </a:p>
          <a:p>
            <a:pPr lvl="1"/>
            <a:endParaRPr lang="en-US" dirty="0"/>
          </a:p>
          <a:p>
            <a:r>
              <a:rPr lang="en-US" dirty="0"/>
              <a:t>Firewalls could block ICMP</a:t>
            </a:r>
          </a:p>
          <a:p>
            <a:pPr lvl="1"/>
            <a:r>
              <a:rPr lang="en-US" dirty="0"/>
              <a:t>Host based</a:t>
            </a:r>
          </a:p>
          <a:p>
            <a:pPr lvl="1"/>
            <a:r>
              <a:rPr lang="en-US" dirty="0"/>
              <a:t>Network based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F6195-6706-2644-8130-3F1D17CD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E9B0F-2AC5-7A43-94F1-1B4CFE54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70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7795-3CF0-5E46-9C57-8F0119B7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C9B0A-2BE7-6A4D-B28C-C6EB504AB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ARP Scan</a:t>
            </a:r>
          </a:p>
          <a:p>
            <a:r>
              <a:rPr lang="en-US" dirty="0"/>
              <a:t>Only works on local LAN</a:t>
            </a:r>
          </a:p>
          <a:p>
            <a:r>
              <a:rPr lang="en-US" dirty="0"/>
              <a:t>Sends ARP packets to other hosts on the network</a:t>
            </a:r>
          </a:p>
          <a:p>
            <a:pPr lvl="1"/>
            <a:r>
              <a:rPr lang="en-US" dirty="0"/>
              <a:t>Checks for responses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FF779-6E3F-C340-ABC0-A2458FB3D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6FE4A-88FA-AE4C-A8EA-AD1AB6E9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9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8327F-FB9F-F247-BB20-B8FFF96A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scanning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2035D-5E55-3E48-A791-06B50E575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we know where the hosts are now</a:t>
            </a:r>
          </a:p>
          <a:p>
            <a:r>
              <a:rPr lang="en-US" dirty="0"/>
              <a:t>What is a port?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Well known ports</a:t>
            </a:r>
          </a:p>
          <a:p>
            <a:pPr lvl="1"/>
            <a:r>
              <a:rPr lang="en-US" dirty="0"/>
              <a:t>1-1024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3FFB6-CA11-BA49-BC90-05AC7900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F8843-F5F1-3C4C-BD36-83B5D49F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839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468C-6E78-0E45-B0CB-B73A8A9F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they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5E081-EAEE-0447-9463-B93C40DA3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what services are offered on the host</a:t>
            </a:r>
          </a:p>
          <a:p>
            <a:r>
              <a:rPr lang="en-US" dirty="0"/>
              <a:t>Might help us identify the OS</a:t>
            </a:r>
          </a:p>
          <a:p>
            <a:r>
              <a:rPr lang="en-US" dirty="0"/>
              <a:t>Identify Vulnerabilities</a:t>
            </a:r>
          </a:p>
          <a:p>
            <a:r>
              <a:rPr lang="en-US" dirty="0"/>
              <a:t>Doorway into the system</a:t>
            </a:r>
          </a:p>
          <a:p>
            <a:pPr lvl="1"/>
            <a:r>
              <a:rPr lang="en-US" dirty="0"/>
              <a:t>Launch an exploit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2E5D6-BC89-1348-82B7-BD37B43FC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CA330-3247-8B41-AE02-800C623B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80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02BC5-D7D3-B249-BC25-A1733751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8296A-08A9-8E49-841F-787FEEF42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scanning tool</a:t>
            </a:r>
          </a:p>
          <a:p>
            <a:r>
              <a:rPr lang="en-US" dirty="0"/>
              <a:t>Flexible/Extendable</a:t>
            </a:r>
          </a:p>
          <a:p>
            <a:pPr lvl="1"/>
            <a:r>
              <a:rPr lang="en-US" dirty="0" err="1"/>
              <a:t>Nmap</a:t>
            </a:r>
            <a:r>
              <a:rPr lang="en-US" dirty="0"/>
              <a:t> Scripting Engine</a:t>
            </a:r>
          </a:p>
          <a:p>
            <a:endParaRPr lang="en-US" dirty="0"/>
          </a:p>
          <a:p>
            <a:r>
              <a:rPr lang="en-US" dirty="0"/>
              <a:t>Flags</a:t>
            </a:r>
          </a:p>
          <a:p>
            <a:pPr lvl="1"/>
            <a:r>
              <a:rPr lang="en-US" dirty="0" err="1"/>
              <a:t>Nmap</a:t>
            </a:r>
            <a:r>
              <a:rPr lang="en-US" dirty="0"/>
              <a:t> cheat sheet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3C0F7-979F-B44D-B333-0152A421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C3F8E-AFC0-BD40-8326-8843E22A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51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1721-8545-BD45-A4A6-745C0506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Nmap</a:t>
            </a:r>
            <a:r>
              <a:rPr lang="en-US" dirty="0"/>
              <a:t> 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7D2F9-01F0-E048-9C5B-4B5950C8C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T4</a:t>
            </a:r>
          </a:p>
          <a:p>
            <a:pPr lvl="1"/>
            <a:r>
              <a:rPr lang="en-US" dirty="0"/>
              <a:t>Speed</a:t>
            </a:r>
          </a:p>
          <a:p>
            <a:r>
              <a:rPr lang="en-US" dirty="0"/>
              <a:t>–</a:t>
            </a:r>
            <a:r>
              <a:rPr lang="en-US" dirty="0" err="1"/>
              <a:t>Pn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No ping</a:t>
            </a:r>
          </a:p>
          <a:p>
            <a:r>
              <a:rPr lang="en-US" dirty="0"/>
              <a:t>-n </a:t>
            </a:r>
          </a:p>
          <a:p>
            <a:pPr lvl="1"/>
            <a:r>
              <a:rPr lang="en-US" dirty="0"/>
              <a:t>No DNS resolution</a:t>
            </a:r>
          </a:p>
          <a:p>
            <a:r>
              <a:rPr lang="en-US" dirty="0"/>
              <a:t>--open </a:t>
            </a:r>
          </a:p>
          <a:p>
            <a:pPr lvl="1"/>
            <a:r>
              <a:rPr lang="en-US" dirty="0"/>
              <a:t>Only show open ports</a:t>
            </a:r>
          </a:p>
          <a:p>
            <a:r>
              <a:rPr lang="en-US" dirty="0"/>
              <a:t>-</a:t>
            </a:r>
            <a:r>
              <a:rPr lang="en-US" dirty="0" err="1"/>
              <a:t>sT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TCP Scan</a:t>
            </a:r>
          </a:p>
          <a:p>
            <a:r>
              <a:rPr lang="en-US" dirty="0"/>
              <a:t>-</a:t>
            </a:r>
            <a:r>
              <a:rPr lang="en-US" dirty="0" err="1"/>
              <a:t>sV</a:t>
            </a:r>
            <a:endParaRPr lang="en-US" dirty="0"/>
          </a:p>
          <a:p>
            <a:pPr lvl="1"/>
            <a:r>
              <a:rPr lang="en-US" dirty="0"/>
              <a:t>Gather service information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5411AB-6E01-2843-BE1E-4C24762F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69CEF-6CCD-A74E-B7A5-6C2E9DE0F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81040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urityTemplate" id="{F390EBC4-00CC-5A46-991A-55FD820D052D}" vid="{1FBABC36-A37F-D243-8E49-B8C97AFA51E9}"/>
    </a:ext>
  </a:extLst>
</a:theme>
</file>

<file path=ppt/theme/theme2.xml><?xml version="1.0" encoding="utf-8"?>
<a:theme xmlns:a="http://schemas.openxmlformats.org/drawingml/2006/main" name="1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urityTemplate" id="{F390EBC4-00CC-5A46-991A-55FD820D052D}" vid="{002B4E68-F260-8543-A53B-725C07A3E65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945</TotalTime>
  <Words>489</Words>
  <Application>Microsoft Macintosh PowerPoint</Application>
  <PresentationFormat>Widescreen</PresentationFormat>
  <Paragraphs>162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Schoolbook</vt:lpstr>
      <vt:lpstr>Courier New</vt:lpstr>
      <vt:lpstr>Wingdings 2</vt:lpstr>
      <vt:lpstr>View</vt:lpstr>
      <vt:lpstr>1_View</vt:lpstr>
      <vt:lpstr>Scanning</vt:lpstr>
      <vt:lpstr>Scanning</vt:lpstr>
      <vt:lpstr>Scanning</vt:lpstr>
      <vt:lpstr>Ping</vt:lpstr>
      <vt:lpstr>ARP</vt:lpstr>
      <vt:lpstr>Port scanning</vt:lpstr>
      <vt:lpstr>Why are they important?</vt:lpstr>
      <vt:lpstr>Nmap</vt:lpstr>
      <vt:lpstr>Nmap Flags</vt:lpstr>
      <vt:lpstr>Nmap Scripting Engine (NSE)</vt:lpstr>
      <vt:lpstr>Masscan/Zmap</vt:lpstr>
      <vt:lpstr>Common Ports &amp; Services</vt:lpstr>
      <vt:lpstr>Common Ports &amp; Services</vt:lpstr>
      <vt:lpstr>What should you scan?</vt:lpstr>
      <vt:lpstr>Scanning IPv6 Hosts</vt:lpstr>
      <vt:lpstr>Documentation is key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Here</dc:title>
  <dc:creator>Flaagan, Tyler</dc:creator>
  <cp:lastModifiedBy>Flaagan, Tyler</cp:lastModifiedBy>
  <cp:revision>18</cp:revision>
  <cp:lastPrinted>2018-01-16T14:21:07Z</cp:lastPrinted>
  <dcterms:created xsi:type="dcterms:W3CDTF">2018-09-08T12:46:17Z</dcterms:created>
  <dcterms:modified xsi:type="dcterms:W3CDTF">2018-09-10T02:46:18Z</dcterms:modified>
</cp:coreProperties>
</file>