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13"/>
  </p:notesMasterIdLst>
  <p:sldIdLst>
    <p:sldId id="256" r:id="rId3"/>
    <p:sldId id="257" r:id="rId4"/>
    <p:sldId id="278" r:id="rId5"/>
    <p:sldId id="258" r:id="rId6"/>
    <p:sldId id="263" r:id="rId7"/>
    <p:sldId id="280" r:id="rId8"/>
    <p:sldId id="262" r:id="rId9"/>
    <p:sldId id="264" r:id="rId10"/>
    <p:sldId id="27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3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 Evasion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BDA0-635B-7B4E-82CB-1057301E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Bypasses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D8B9-C822-954B-B531-FF1457D1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Anti-malware scan interface (AMSI)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Whitelisting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97DCA-F1C7-FE45-BA72-380E9541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7F217-F5D1-8646-987C-AA2A715A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vendors</a:t>
            </a:r>
          </a:p>
          <a:p>
            <a:r>
              <a:rPr lang="en-US" dirty="0"/>
              <a:t>Signature, Heuristic, Behavioral, Cloud based</a:t>
            </a:r>
          </a:p>
          <a:p>
            <a:endParaRPr lang="en-US" dirty="0"/>
          </a:p>
          <a:p>
            <a:r>
              <a:rPr lang="en-US" dirty="0"/>
              <a:t>Testing against known samples</a:t>
            </a:r>
          </a:p>
          <a:p>
            <a:pPr lvl="1"/>
            <a:r>
              <a:rPr lang="en-US" dirty="0"/>
              <a:t>Cloud</a:t>
            </a:r>
          </a:p>
          <a:p>
            <a:r>
              <a:rPr lang="en-US" dirty="0"/>
              <a:t>String detection</a:t>
            </a:r>
          </a:p>
          <a:p>
            <a:r>
              <a:rPr lang="en-US" dirty="0"/>
              <a:t>Running code</a:t>
            </a:r>
          </a:p>
          <a:p>
            <a:r>
              <a:rPr lang="en-US" dirty="0"/>
              <a:t>URL/IP Reputation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568B-8EE6-B04D-825B-6E037100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EB51-4FCB-704A-AEF9-3CE10759E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payloads are caught prior to pushing to target</a:t>
            </a:r>
          </a:p>
          <a:p>
            <a:r>
              <a:rPr lang="en-US" dirty="0"/>
              <a:t>Local setup</a:t>
            </a:r>
          </a:p>
          <a:p>
            <a:r>
              <a:rPr lang="en-US" dirty="0"/>
              <a:t>Online tools</a:t>
            </a:r>
          </a:p>
          <a:p>
            <a:pPr lvl="1"/>
            <a:r>
              <a:rPr lang="en-US" dirty="0"/>
              <a:t>Yara</a:t>
            </a:r>
          </a:p>
          <a:p>
            <a:pPr lvl="1"/>
            <a:r>
              <a:rPr lang="en-US" dirty="0" err="1"/>
              <a:t>VirusTotal</a:t>
            </a:r>
            <a:endParaRPr lang="en-US" dirty="0"/>
          </a:p>
          <a:p>
            <a:r>
              <a:rPr lang="en-US" dirty="0"/>
              <a:t>BE AWARE!!</a:t>
            </a:r>
          </a:p>
          <a:p>
            <a:pPr lvl="1"/>
            <a:r>
              <a:rPr lang="en-US" dirty="0"/>
              <a:t>Network connection with local</a:t>
            </a:r>
          </a:p>
          <a:p>
            <a:pPr lvl="1"/>
            <a:r>
              <a:rPr lang="en-US" dirty="0"/>
              <a:t>Online services</a:t>
            </a:r>
          </a:p>
          <a:p>
            <a:r>
              <a:rPr lang="en-US" dirty="0"/>
              <a:t>YOU NO LONGER CONTROL THAT DATA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56BAA-9F3D-7544-B9F1-E8500C63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25215-404F-EA4A-9ED2-6E39321F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5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F25E-28A4-694D-B6E3-5AE24EAE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6AEF-1B17-3442-80D0-C2A5DF39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in the day…</a:t>
            </a:r>
          </a:p>
          <a:p>
            <a:endParaRPr lang="en-US" dirty="0"/>
          </a:p>
          <a:p>
            <a:r>
              <a:rPr lang="en-US" dirty="0"/>
              <a:t>Different types of encoding would bypass AV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anymore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F1851-B23A-3845-A522-74CDB992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FC9E6-DA20-0F44-BA2B-417068F5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C4C517-928E-3545-AFDB-3DE95BD7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55" y="3987799"/>
            <a:ext cx="9918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2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001C-F4B3-F44D-9C67-BCEE12BD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144-91E1-794A-B294-D206FC82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  <a:p>
            <a:r>
              <a:rPr lang="en-US" dirty="0"/>
              <a:t>Encrypting</a:t>
            </a:r>
          </a:p>
          <a:p>
            <a:r>
              <a:rPr lang="en-US" dirty="0"/>
              <a:t>Killing AV process/Disable service</a:t>
            </a:r>
          </a:p>
          <a:p>
            <a:r>
              <a:rPr lang="en-US" dirty="0"/>
              <a:t>Changing functionality</a:t>
            </a:r>
          </a:p>
          <a:p>
            <a:pPr lvl="1"/>
            <a:r>
              <a:rPr lang="en-US" dirty="0"/>
              <a:t>Changing how a function is called</a:t>
            </a:r>
          </a:p>
          <a:p>
            <a:pPr lvl="2"/>
            <a:r>
              <a:rPr lang="en-US" dirty="0"/>
              <a:t>Direct call vs Pointer to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DA726-8CA9-E147-AD23-02C6946B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6CB2-7F73-7C45-BA1D-D96D7863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0420-0CF2-2C4E-876E-FEE6AA4E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78E5-8256-F54C-955D-AB13D9E13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DLL vs EXE</a:t>
            </a:r>
          </a:p>
          <a:p>
            <a:pPr lvl="1"/>
            <a:r>
              <a:rPr lang="en-US" dirty="0"/>
              <a:t>Reflectively loading</a:t>
            </a:r>
          </a:p>
          <a:p>
            <a:r>
              <a:rPr lang="en-US" dirty="0"/>
              <a:t>Script payloads</a:t>
            </a:r>
          </a:p>
          <a:p>
            <a:r>
              <a:rPr lang="en-US" dirty="0"/>
              <a:t>Custom code</a:t>
            </a:r>
          </a:p>
          <a:p>
            <a:r>
              <a:rPr lang="en-US" dirty="0"/>
              <a:t>Code caves</a:t>
            </a:r>
          </a:p>
          <a:p>
            <a:r>
              <a:rPr lang="en-US" dirty="0"/>
              <a:t>Anti-emulation</a:t>
            </a:r>
          </a:p>
          <a:p>
            <a:endParaRPr lang="en-US" dirty="0"/>
          </a:p>
          <a:p>
            <a:r>
              <a:rPr lang="en-US" dirty="0"/>
              <a:t>Many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FE32-66D5-BE44-BEAA-7642D930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FA861-F249-7C45-93C3-72A8865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6AC5-ED02-2E45-BA4A-85F03D9A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53F2-AC21-F14E-B476-E5026186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</a:t>
            </a:r>
          </a:p>
          <a:p>
            <a:pPr lvl="1"/>
            <a:r>
              <a:rPr lang="en-US" dirty="0"/>
              <a:t>Veil</a:t>
            </a:r>
          </a:p>
          <a:p>
            <a:pPr lvl="1"/>
            <a:r>
              <a:rPr lang="en-US" dirty="0"/>
              <a:t>AVET</a:t>
            </a:r>
          </a:p>
          <a:p>
            <a:pPr lvl="1"/>
            <a:r>
              <a:rPr lang="en-US" dirty="0" err="1"/>
              <a:t>SpookFlare</a:t>
            </a:r>
            <a:endParaRPr lang="en-US" dirty="0"/>
          </a:p>
          <a:p>
            <a:pPr lvl="1"/>
            <a:r>
              <a:rPr lang="en-US" dirty="0"/>
              <a:t>Syringe</a:t>
            </a:r>
          </a:p>
          <a:p>
            <a:pPr lvl="1"/>
            <a:r>
              <a:rPr lang="en-US" dirty="0" err="1"/>
              <a:t>CradleCrafter</a:t>
            </a:r>
            <a:endParaRPr lang="en-US" dirty="0"/>
          </a:p>
          <a:p>
            <a:pPr lvl="1"/>
            <a:r>
              <a:rPr lang="en-US" dirty="0" err="1"/>
              <a:t>Shellter</a:t>
            </a:r>
            <a:endParaRPr lang="en-US" dirty="0"/>
          </a:p>
          <a:p>
            <a:pPr lvl="1"/>
            <a:r>
              <a:rPr lang="en-US" dirty="0"/>
              <a:t>Etc..</a:t>
            </a:r>
          </a:p>
          <a:p>
            <a:r>
              <a:rPr lang="en-US" dirty="0"/>
              <a:t>More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Custom?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F1B3A-096F-4B47-8F7A-AF8DDB7D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25F1C-49B8-7641-AB95-E6F94D5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9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0B1F-9312-A84F-BE9C-4A9786CA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84E7-7AC1-6240-B7A0-7B032721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Unused place in program</a:t>
            </a:r>
          </a:p>
          <a:p>
            <a:pPr lvl="1"/>
            <a:r>
              <a:rPr lang="en-US" dirty="0"/>
              <a:t>Large series of null bytes </a:t>
            </a:r>
          </a:p>
          <a:p>
            <a:endParaRPr lang="en-US" dirty="0"/>
          </a:p>
          <a:p>
            <a:r>
              <a:rPr lang="en-US" dirty="0"/>
              <a:t>Backdoor Factory</a:t>
            </a:r>
          </a:p>
          <a:p>
            <a:endParaRPr lang="en-US" dirty="0"/>
          </a:p>
          <a:p>
            <a:r>
              <a:rPr lang="en-US" dirty="0"/>
              <a:t>Takes normal binaries and places shellcode in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8C179-6326-C94C-B7CB-45B2D444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1F50A-D579-B542-81F2-6D95A38A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6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1EE5-26A6-A94F-A427-FC79660F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Metasploit Evasion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4B3B-7D70-E442-AED8-1BC1B3C7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New evasion modules</a:t>
            </a:r>
          </a:p>
          <a:p>
            <a:r>
              <a:rPr lang="en-US" dirty="0"/>
              <a:t>Announced </a:t>
            </a:r>
            <a:r>
              <a:rPr lang="en-US" dirty="0" err="1"/>
              <a:t>Derbycon</a:t>
            </a:r>
            <a:r>
              <a:rPr lang="en-US" dirty="0"/>
              <a:t> 2018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 for authors to build new modules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9F72E-CFF4-534F-8561-40C0BB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4CA-499D-8448-AFFB-9AA1C995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8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1678</TotalTime>
  <Words>210</Words>
  <Application>Microsoft Macintosh PowerPoint</Application>
  <PresentationFormat>Widescreen</PresentationFormat>
  <Paragraphs>100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1_View</vt:lpstr>
      <vt:lpstr>AV Evasion</vt:lpstr>
      <vt:lpstr>AV</vt:lpstr>
      <vt:lpstr>Testing Payloads</vt:lpstr>
      <vt:lpstr>Old School</vt:lpstr>
      <vt:lpstr>Techniques</vt:lpstr>
      <vt:lpstr>Techniques</vt:lpstr>
      <vt:lpstr>Tools</vt:lpstr>
      <vt:lpstr>Code Caves</vt:lpstr>
      <vt:lpstr>Metasploit Evasion Modules</vt:lpstr>
      <vt:lpstr>Other Bypasses Required?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 Evasion</dc:title>
  <dc:creator>Flaagan, Tyler</dc:creator>
  <cp:lastModifiedBy>Flaagan, Tyler</cp:lastModifiedBy>
  <cp:revision>15</cp:revision>
  <cp:lastPrinted>2018-01-16T14:21:07Z</cp:lastPrinted>
  <dcterms:created xsi:type="dcterms:W3CDTF">2018-10-08T21:47:32Z</dcterms:created>
  <dcterms:modified xsi:type="dcterms:W3CDTF">2019-05-29T13:58:23Z</dcterms:modified>
</cp:coreProperties>
</file>