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16"/>
  </p:notesMasterIdLst>
  <p:sldIdLst>
    <p:sldId id="256" r:id="rId3"/>
    <p:sldId id="258" r:id="rId4"/>
    <p:sldId id="257" r:id="rId5"/>
    <p:sldId id="272" r:id="rId6"/>
    <p:sldId id="273" r:id="rId7"/>
    <p:sldId id="266" r:id="rId8"/>
    <p:sldId id="263" r:id="rId9"/>
    <p:sldId id="271" r:id="rId10"/>
    <p:sldId id="260" r:id="rId11"/>
    <p:sldId id="269" r:id="rId12"/>
    <p:sldId id="268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www.washingtonpost.com</a:t>
            </a:r>
            <a:r>
              <a:rPr lang="en-US" dirty="0"/>
              <a:t>/world/national-security/the-pentagon-is-rethinking-its-multibillion-dollar-relationship-with-us-defense-contractors-to-stress-supply-chain-security/2018/08/12/31d63a06-9a79-11e8-b60b-1c897f17e185_story.html?noredirect=</a:t>
            </a:r>
            <a:r>
              <a:rPr lang="en-US" dirty="0" err="1"/>
              <a:t>on&amp;utm_term</a:t>
            </a:r>
            <a:r>
              <a:rPr lang="en-US" dirty="0"/>
              <a:t>=.a7ee5b0dd00f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www.mitre.org</a:t>
            </a:r>
            <a:r>
              <a:rPr lang="en-US" dirty="0"/>
              <a:t>/sites/default/files/publications/pr-18-2417-deliver-uncompromised-MITRE-study-8AUG2018.pdf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Alternative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1090-2F34-C44B-972A-3EE4D423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6857-BB77-9046-B5A5-9CFDAEF2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388915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www.bloomberg.com</a:t>
            </a:r>
            <a:r>
              <a:rPr lang="en-US" dirty="0"/>
              <a:t>/news/features/2018-10-04/the-big-hack-how-china-used-a-tiny-chip-to-infiltrate-america-s-top-companies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FA7CA-30D0-AD4D-B11D-1BF99838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C8343-4FA8-6B43-9476-9C209B5F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5F68E-16FF-E34F-8CA2-C666D072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903" y="0"/>
            <a:ext cx="514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9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D8E4-9790-A84B-8B2D-2668ACED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8750-59F5-C54A-B6FE-47D67FB6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MITRE’s Solution</a:t>
            </a:r>
          </a:p>
          <a:p>
            <a:pPr lvl="1"/>
            <a:r>
              <a:rPr lang="en-US" dirty="0"/>
              <a:t>Deliver Uncompromised: A Strategy for Supply Chain Security and Resilience in Response to the Changing Character of War</a:t>
            </a:r>
          </a:p>
          <a:p>
            <a:endParaRPr lang="en-US" dirty="0"/>
          </a:p>
          <a:p>
            <a:r>
              <a:rPr lang="en-US" dirty="0"/>
              <a:t>15 courses of action</a:t>
            </a:r>
          </a:p>
          <a:p>
            <a:pPr lvl="1"/>
            <a:r>
              <a:rPr lang="en-US" dirty="0"/>
              <a:t>Making security a priority, security education, understanding acquisition and warfare,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www.mitre.org</a:t>
            </a:r>
            <a:r>
              <a:rPr lang="en-US" dirty="0"/>
              <a:t>/sites/default/files/publications/pr-18-2417-deliver-uncompromised-MITRE-study-8AUG2018.pdf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53073-E19B-DA44-8CEF-CE2CD8B9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C89E2-A4E2-F540-9F6A-824BC799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0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B2E-1C79-2146-8B16-7A487BF5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23E8-6105-3D4A-B44F-DA948944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Variants</a:t>
            </a:r>
          </a:p>
          <a:p>
            <a:r>
              <a:rPr lang="en-US" dirty="0"/>
              <a:t>How does code go into production?</a:t>
            </a:r>
          </a:p>
          <a:p>
            <a:endParaRPr lang="en-US" dirty="0"/>
          </a:p>
          <a:p>
            <a:r>
              <a:rPr lang="en-US" dirty="0"/>
              <a:t>Large and small environments</a:t>
            </a:r>
          </a:p>
          <a:p>
            <a:endParaRPr lang="en-US" dirty="0"/>
          </a:p>
          <a:p>
            <a:r>
              <a:rPr lang="en-US" dirty="0"/>
              <a:t>Access to developer network/machines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CC8CD-8B80-DD4E-846D-EFB7DE4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0C54D-F526-F445-AEA0-888AB80B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0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7C62-8F34-A942-AAFD-4501A05F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Manipulation (Outside)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F6CD-D702-4440-9AB6-88ADB2890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Planting malicious information on developer forums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 run something like this?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curl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something.net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resource.sh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Package managers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gentoo</a:t>
            </a:r>
            <a:r>
              <a:rPr lang="en-US" dirty="0"/>
              <a:t>, python, </a:t>
            </a:r>
            <a:r>
              <a:rPr lang="en-US" dirty="0" err="1"/>
              <a:t>rubygems</a:t>
            </a:r>
            <a:r>
              <a:rPr lang="en-US" dirty="0"/>
              <a:t>, homebrew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84A2F-237A-7941-948A-0F679A4B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1603-513C-414C-8723-C1C3F313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BE8A-1449-654B-8BE3-FD3AA813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AFA4-F720-EF40-9CA9-555EE2D4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SDR</a:t>
            </a:r>
          </a:p>
          <a:p>
            <a:r>
              <a:rPr lang="en-US" dirty="0"/>
              <a:t>Supply chain</a:t>
            </a:r>
          </a:p>
          <a:p>
            <a:r>
              <a:rPr lang="en-US" dirty="0"/>
              <a:t>Social engineering </a:t>
            </a:r>
          </a:p>
          <a:p>
            <a:r>
              <a:rPr lang="en-US" dirty="0"/>
              <a:t>Source code compromise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CF54C-91AB-ED4C-A4A7-B61E0835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D6AF1-2D65-F447-AB5F-E06F1CD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5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 with an antenna in monitor mode</a:t>
            </a:r>
          </a:p>
          <a:p>
            <a:pPr lvl="1"/>
            <a:r>
              <a:rPr lang="en-US" dirty="0"/>
              <a:t>Kismet, </a:t>
            </a:r>
            <a:r>
              <a:rPr lang="en-US" dirty="0" err="1"/>
              <a:t>aircrack</a:t>
            </a:r>
            <a:r>
              <a:rPr lang="en-US" dirty="0"/>
              <a:t> suite</a:t>
            </a:r>
          </a:p>
          <a:p>
            <a:pPr lvl="1"/>
            <a:endParaRPr lang="en-US" dirty="0"/>
          </a:p>
          <a:p>
            <a:r>
              <a:rPr lang="en-US" dirty="0"/>
              <a:t>What types of security are running on the network?</a:t>
            </a:r>
          </a:p>
          <a:p>
            <a:endParaRPr lang="en-US" dirty="0"/>
          </a:p>
          <a:p>
            <a:r>
              <a:rPr lang="en-US" dirty="0"/>
              <a:t>Who is connected to the target network?</a:t>
            </a:r>
          </a:p>
          <a:p>
            <a:endParaRPr lang="en-US" dirty="0"/>
          </a:p>
          <a:p>
            <a:r>
              <a:rPr lang="en-US" dirty="0"/>
              <a:t>What do those networks have access to?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3C2-AC58-5B41-B690-D6812CB5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Active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C53B-5831-A747-B129-D75657A2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WEP/WPA</a:t>
            </a:r>
          </a:p>
          <a:p>
            <a:pPr lvl="1"/>
            <a:r>
              <a:rPr lang="en-US" dirty="0"/>
              <a:t>Easy to crack</a:t>
            </a:r>
          </a:p>
          <a:p>
            <a:endParaRPr lang="en-US" dirty="0"/>
          </a:p>
          <a:p>
            <a:r>
              <a:rPr lang="en-US" dirty="0"/>
              <a:t>WPA2</a:t>
            </a:r>
          </a:p>
          <a:p>
            <a:pPr lvl="1"/>
            <a:r>
              <a:rPr lang="en-US" dirty="0" err="1"/>
              <a:t>Krack</a:t>
            </a:r>
            <a:r>
              <a:rPr lang="en-US" dirty="0"/>
              <a:t> (2018</a:t>
            </a:r>
          </a:p>
          <a:p>
            <a:endParaRPr lang="en-US" dirty="0"/>
          </a:p>
          <a:p>
            <a:r>
              <a:rPr lang="en-US" dirty="0"/>
              <a:t>WPS Cracking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9DEC3-E719-D647-B87C-580A08A3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4406E-3F61-F94D-94A8-510E41A3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44D5-884C-004D-B944-911CC50F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Active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4630-69DE-0745-91F7-11DB4788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WPA2 PSK Cracking</a:t>
            </a:r>
          </a:p>
          <a:p>
            <a:pPr lvl="1"/>
            <a:r>
              <a:rPr lang="en-US" dirty="0"/>
              <a:t>4 way handshake</a:t>
            </a:r>
          </a:p>
          <a:p>
            <a:pPr lvl="1"/>
            <a:r>
              <a:rPr lang="en-US" dirty="0" err="1"/>
              <a:t>Deauth</a:t>
            </a:r>
            <a:r>
              <a:rPr lang="en-US" dirty="0"/>
              <a:t> attack</a:t>
            </a:r>
          </a:p>
          <a:p>
            <a:endParaRPr lang="en-US" dirty="0"/>
          </a:p>
          <a:p>
            <a:r>
              <a:rPr lang="en-US" dirty="0"/>
              <a:t>Rogue access point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Pineapple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BC6CA-1588-7C4D-9C60-9ABE4254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63B0B-C242-2549-8911-85DBA811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1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359F-36B5-164C-9B4C-9B855CFB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Defined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E465-AD2F-A246-B57F-8C716D84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rid of the analog parts of a radio</a:t>
            </a:r>
          </a:p>
          <a:p>
            <a:pPr lvl="1"/>
            <a:r>
              <a:rPr lang="en-US" dirty="0"/>
              <a:t>Multiple Bands</a:t>
            </a:r>
          </a:p>
          <a:p>
            <a:endParaRPr lang="en-US" dirty="0"/>
          </a:p>
          <a:p>
            <a:r>
              <a:rPr lang="en-US" dirty="0"/>
              <a:t>Replay Attacks</a:t>
            </a:r>
          </a:p>
          <a:p>
            <a:r>
              <a:rPr lang="en-US" dirty="0"/>
              <a:t>Crypto Attacks</a:t>
            </a:r>
          </a:p>
          <a:p>
            <a:r>
              <a:rPr lang="en-US" dirty="0"/>
              <a:t>Jamming Attacks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2F107-A903-8F49-9C66-77A560B5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9C0D0-B8B9-7E4A-92D8-F97BDCC4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68430-43AF-F844-B2F4-D83C56C6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40" y="3302000"/>
            <a:ext cx="5651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0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9534-8047-964B-A762-95ED6E93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E45A-8017-C840-80B0-F66DA6AF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Pwn</a:t>
            </a:r>
            <a:r>
              <a:rPr lang="en-US" dirty="0"/>
              <a:t> plug, bash bunny, rubber ducky</a:t>
            </a:r>
          </a:p>
          <a:p>
            <a:r>
              <a:rPr lang="en-US" dirty="0"/>
              <a:t>Gaining access to a facility and plugging a device in</a:t>
            </a:r>
          </a:p>
          <a:p>
            <a:pPr lvl="1"/>
            <a:r>
              <a:rPr lang="en-US" dirty="0"/>
              <a:t>Device acts as a keyboard and enters commands</a:t>
            </a:r>
          </a:p>
          <a:p>
            <a:pPr lvl="1"/>
            <a:r>
              <a:rPr lang="en-US" dirty="0"/>
              <a:t>Smokers door</a:t>
            </a:r>
          </a:p>
          <a:p>
            <a:pPr lvl="1"/>
            <a:r>
              <a:rPr lang="en-US" dirty="0"/>
              <a:t>Tailgating</a:t>
            </a:r>
          </a:p>
          <a:p>
            <a:pPr lvl="1"/>
            <a:r>
              <a:rPr lang="en-US" dirty="0"/>
              <a:t>Carrying something</a:t>
            </a:r>
          </a:p>
          <a:p>
            <a:r>
              <a:rPr lang="en-US" dirty="0"/>
              <a:t>Badge cloning</a:t>
            </a:r>
          </a:p>
          <a:p>
            <a:r>
              <a:rPr lang="en-US" dirty="0"/>
              <a:t>Lockpicking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72172-93AC-984F-B24A-99D15266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30DA6-86A6-CC4D-9325-027D016A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8BE6-CDD3-CB4A-8A43-60994DD1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6072-6C1A-894F-9CE1-13F6819A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  <a:p>
            <a:pPr lvl="1"/>
            <a:r>
              <a:rPr lang="en-US" dirty="0"/>
              <a:t>Email is most common</a:t>
            </a:r>
          </a:p>
          <a:p>
            <a:pPr lvl="1"/>
            <a:r>
              <a:rPr lang="en-US" dirty="0"/>
              <a:t>How do you go about targeting?</a:t>
            </a:r>
          </a:p>
          <a:p>
            <a:endParaRPr lang="en-US" dirty="0"/>
          </a:p>
          <a:p>
            <a:r>
              <a:rPr lang="en-US" dirty="0"/>
              <a:t>Vishing</a:t>
            </a:r>
          </a:p>
          <a:p>
            <a:pPr lvl="1"/>
            <a:r>
              <a:rPr lang="en-US" dirty="0"/>
              <a:t>Making the calls</a:t>
            </a:r>
          </a:p>
          <a:p>
            <a:endParaRPr lang="en-US" dirty="0"/>
          </a:p>
          <a:p>
            <a:r>
              <a:rPr lang="en-US" dirty="0"/>
              <a:t>Physical combined with digital? </a:t>
            </a:r>
          </a:p>
          <a:p>
            <a:pPr lvl="1"/>
            <a:r>
              <a:rPr lang="en-US" dirty="0"/>
              <a:t>Network implant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57030-FF31-BF4F-9A70-6A2F8E9F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08618-4E47-374C-9CA1-A5D5AB91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8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7ED9-B9C8-3340-9503-C4ADE4E7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54D0-36E8-D248-AB37-ACE09428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705509"/>
          </a:xfrm>
        </p:spPr>
        <p:txBody>
          <a:bodyPr>
            <a:normAutofit/>
          </a:bodyPr>
          <a:lstStyle/>
          <a:p>
            <a:r>
              <a:rPr lang="en-US" dirty="0"/>
              <a:t>August 13, 2018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SuperMicro</a:t>
            </a:r>
            <a:r>
              <a:rPr lang="en-US" dirty="0"/>
              <a:t>, Lenovo, Alcatel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48D45-EB1D-E343-9226-0726AB71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F394-C97C-5640-922D-470D0D74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8E7C9-1D6B-5143-9048-3988F4DF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1348"/>
            <a:ext cx="11292840" cy="19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506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114</TotalTime>
  <Words>402</Words>
  <Application>Microsoft Macintosh PowerPoint</Application>
  <PresentationFormat>Widescreen</PresentationFormat>
  <Paragraphs>123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Courier New</vt:lpstr>
      <vt:lpstr>Wingdings 2</vt:lpstr>
      <vt:lpstr>View</vt:lpstr>
      <vt:lpstr>1_View</vt:lpstr>
      <vt:lpstr>Alternative Attacks</vt:lpstr>
      <vt:lpstr>Targets</vt:lpstr>
      <vt:lpstr>Wi-Fi Recon</vt:lpstr>
      <vt:lpstr>Wi-Fi Active Attacks</vt:lpstr>
      <vt:lpstr>Wi-Fi Active Attacks</vt:lpstr>
      <vt:lpstr>Software Defined Radio</vt:lpstr>
      <vt:lpstr>Physical</vt:lpstr>
      <vt:lpstr>Digital</vt:lpstr>
      <vt:lpstr>Supply Chain</vt:lpstr>
      <vt:lpstr>Microchip</vt:lpstr>
      <vt:lpstr>Proposed Solution</vt:lpstr>
      <vt:lpstr>Source Code Manipulation</vt:lpstr>
      <vt:lpstr>Source Code Manipulation (Outside)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Here</dc:title>
  <dc:creator>Flaagan, Tyler</dc:creator>
  <cp:lastModifiedBy>Flaagan, Tyler</cp:lastModifiedBy>
  <cp:revision>11</cp:revision>
  <cp:lastPrinted>2018-01-16T14:21:07Z</cp:lastPrinted>
  <dcterms:created xsi:type="dcterms:W3CDTF">2018-08-27T15:31:05Z</dcterms:created>
  <dcterms:modified xsi:type="dcterms:W3CDTF">2018-10-22T00:24:02Z</dcterms:modified>
</cp:coreProperties>
</file>