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19"/>
  </p:notesMasterIdLst>
  <p:sldIdLst>
    <p:sldId id="256" r:id="rId3"/>
    <p:sldId id="257" r:id="rId4"/>
    <p:sldId id="266" r:id="rId5"/>
    <p:sldId id="267" r:id="rId6"/>
    <p:sldId id="270" r:id="rId7"/>
    <p:sldId id="268" r:id="rId8"/>
    <p:sldId id="275" r:id="rId9"/>
    <p:sldId id="260" r:id="rId10"/>
    <p:sldId id="272" r:id="rId11"/>
    <p:sldId id="273" r:id="rId12"/>
    <p:sldId id="271" r:id="rId13"/>
    <p:sldId id="269" r:id="rId14"/>
    <p:sldId id="274" r:id="rId15"/>
    <p:sldId id="263" r:id="rId16"/>
    <p:sldId id="276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3076"/>
  </p:normalViewPr>
  <p:slideViewPr>
    <p:cSldViewPr snapToGrid="0" snapToObjects="1">
      <p:cViewPr varScale="1">
        <p:scale>
          <a:sx n="122" d="100"/>
          <a:sy n="12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blog.ropnop.com</a:t>
            </a:r>
            <a:r>
              <a:rPr lang="en-US" dirty="0"/>
              <a:t>/upgrading-simple-shells-to-fully-interactive-</a:t>
            </a:r>
            <a:r>
              <a:rPr lang="en-US" dirty="0" err="1"/>
              <a:t>ttys</a:t>
            </a:r>
            <a:r>
              <a:rPr lang="en-US" dirty="0"/>
              <a:t>/#</a:t>
            </a:r>
            <a:r>
              <a:rPr lang="en-US" dirty="0" err="1"/>
              <a:t>tldrcheatsheet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Dlls/dynamic-link-library-search-ord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musser.net/docs/Privilege%20Escalation%20&amp;%20Post-Exploitation.html#linpriv" TargetMode="External"/><Relationship Id="rId2" Type="http://schemas.openxmlformats.org/officeDocument/2006/relationships/hyperlink" Target="https://blog.g0tmi1k.com/2011/08/basic-linux-privilege-escal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ntestmonkey.net/tools/audit/unix-privesc-check" TargetMode="External"/><Relationship Id="rId2" Type="http://schemas.openxmlformats.org/officeDocument/2006/relationships/hyperlink" Target="https://github.com/rebootuser/LinEn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ider-roque/linpostexp/blob/master/linprivchecker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Privilege Escalation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8615-7919-0F41-8766-00E3EA82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Install Elevated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9FD4-DF38-A64A-9788-ACC47580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Group Policy setting</a:t>
            </a:r>
          </a:p>
          <a:p>
            <a:r>
              <a:rPr lang="en-US" dirty="0"/>
              <a:t>If enabled, essentially makes all users admins</a:t>
            </a:r>
          </a:p>
          <a:p>
            <a:endParaRPr lang="en-US" dirty="0"/>
          </a:p>
          <a:p>
            <a:r>
              <a:rPr lang="en-US" dirty="0" err="1"/>
              <a:t>Msfvenom</a:t>
            </a:r>
            <a:r>
              <a:rPr lang="en-US" dirty="0"/>
              <a:t> with </a:t>
            </a:r>
            <a:r>
              <a:rPr lang="en-US" dirty="0" err="1"/>
              <a:t>msi</a:t>
            </a:r>
            <a:r>
              <a:rPr lang="en-US" dirty="0"/>
              <a:t>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FFF1-4393-4F4A-B432-22931B6A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C6A10-CBB4-D648-BFBF-0EC2C688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5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D927-76EC-DF4E-BF40-D3BBD536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only on localhost?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B6CE-D2AA-6249-931D-D796E7DD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don’t have to be externally listening</a:t>
            </a:r>
          </a:p>
          <a:p>
            <a:pPr lvl="1"/>
            <a:r>
              <a:rPr lang="en-US" dirty="0"/>
              <a:t>Netstat crucial during internal recon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Webservers, databases,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Don’t forget about exploits like Eternal blue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484D-2B00-7445-AF2D-03869F2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1398D-50B1-FB4C-9536-C461B640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4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10F3-7632-1145-8BFE-02333154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Hijacking/Sideloading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0972-CA0A-5A45-B7C7-0B0BCA7B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loads dynamic-link library without fully qualified path</a:t>
            </a:r>
          </a:p>
          <a:p>
            <a:pPr lvl="1"/>
            <a:r>
              <a:rPr lang="en-US" dirty="0"/>
              <a:t>Windows searches defined directories</a:t>
            </a:r>
          </a:p>
          <a:p>
            <a:pPr lvl="1"/>
            <a:r>
              <a:rPr lang="en-US" dirty="0">
                <a:hlinkClick r:id="rId2"/>
              </a:rPr>
              <a:t>https://docs.microsoft.com/en-us/windows/desktop/Dlls/dynamic-link-library-search-order</a:t>
            </a:r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The directory from which the application loaded.</a:t>
            </a:r>
          </a:p>
          <a:p>
            <a:pPr lvl="2"/>
            <a:r>
              <a:rPr lang="en-US" dirty="0"/>
              <a:t>The system directory.</a:t>
            </a:r>
          </a:p>
          <a:p>
            <a:pPr lvl="2"/>
            <a:r>
              <a:rPr lang="en-US" dirty="0"/>
              <a:t>The 16-bit system directory.</a:t>
            </a:r>
          </a:p>
          <a:p>
            <a:pPr lvl="2"/>
            <a:r>
              <a:rPr lang="en-US" dirty="0"/>
              <a:t>The Windows directory.</a:t>
            </a:r>
          </a:p>
          <a:p>
            <a:pPr lvl="2"/>
            <a:r>
              <a:rPr lang="en-US" dirty="0"/>
              <a:t>The current directory.</a:t>
            </a:r>
          </a:p>
          <a:p>
            <a:pPr lvl="2"/>
            <a:r>
              <a:rPr lang="en-US" dirty="0"/>
              <a:t>The directories that are listed in the PATH environment variable.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E58C4-2495-5B40-96A9-5515243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BE5DE-5F3D-A34F-BDC6-3143202C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642-A539-6D4F-A2E4-EF8AD3A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Hijacking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AFF2-2B1E-4E4D-BEAF-DF5D4FBB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processes</a:t>
            </a:r>
          </a:p>
          <a:p>
            <a:r>
              <a:rPr lang="en-US" dirty="0"/>
              <a:t>Use </a:t>
            </a:r>
            <a:r>
              <a:rPr lang="en-US" dirty="0" err="1"/>
              <a:t>procmon</a:t>
            </a:r>
            <a:r>
              <a:rPr lang="en-US" dirty="0"/>
              <a:t> to determine DLL’s loaded</a:t>
            </a:r>
          </a:p>
          <a:p>
            <a:pPr lvl="1"/>
            <a:r>
              <a:rPr lang="en-US" dirty="0"/>
              <a:t>Name not found error for .</a:t>
            </a: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r>
              <a:rPr lang="en-US" dirty="0"/>
              <a:t>Write our own DLL, name it, and place it in higher ranked directory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55145-C136-5443-945D-3627C695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EA3F1-0B32-F443-8F7C-A9D29703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457A-D4EA-A44E-898F-40DB8815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A1CA-1598-0F4A-A54F-DC13E603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shells have limited access</a:t>
            </a:r>
          </a:p>
          <a:p>
            <a:pPr lvl="1"/>
            <a:r>
              <a:rPr lang="en-US" dirty="0"/>
              <a:t>We need a better shell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Creating our own better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'import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pty.spawn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("/bin/bash")'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EACB0-DB45-1D4F-9028-003E50CE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F8EF1-93E5-9042-8106-57D8FCF7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0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CC32-97F8-EA49-A29E-3C90BB33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25F8-74ED-7F44-B9F6-610ADF0F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UAC Bypass</a:t>
            </a:r>
          </a:p>
          <a:p>
            <a:pPr lvl="1"/>
            <a:r>
              <a:rPr lang="en-US" dirty="0"/>
              <a:t>Built into some common tools</a:t>
            </a:r>
          </a:p>
          <a:p>
            <a:r>
              <a:rPr lang="en-US" dirty="0"/>
              <a:t>Variations of permissions issues</a:t>
            </a:r>
          </a:p>
          <a:p>
            <a:r>
              <a:rPr lang="en-US" dirty="0"/>
              <a:t>Escaping restricted shell through other commands</a:t>
            </a:r>
          </a:p>
          <a:p>
            <a:endParaRPr lang="en-US" dirty="0"/>
          </a:p>
          <a:p>
            <a:r>
              <a:rPr lang="en-US" dirty="0"/>
              <a:t>Finding things laying around on the file system</a:t>
            </a:r>
          </a:p>
          <a:p>
            <a:pPr lvl="1"/>
            <a:r>
              <a:rPr lang="en-US" dirty="0"/>
              <a:t>SSH key for the root account in the </a:t>
            </a:r>
            <a:r>
              <a:rPr lang="en-US"/>
              <a:t>user account?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896A5-E792-BE4F-B4F7-6CEA739F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D0BFB-F7CE-E345-90C2-845BC3E2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1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2EFA-F1D4-3044-82E5-139C9BE4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4D86-7D57-2248-B539-A6C61DF6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https://blog.g0tmi1k.com/2011/08/basic-linux-privilege-escalation/</a:t>
            </a:r>
            <a:endParaRPr lang="en-US" dirty="0"/>
          </a:p>
          <a:p>
            <a:r>
              <a:rPr lang="en-US" dirty="0">
                <a:hlinkClick r:id="rId3"/>
              </a:rPr>
              <a:t>https://rmusser.net/docs/Privilege%20Escalation%20&amp;%20Post-Exploitation.html#linpriv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FEF4E-2E8E-0446-8806-C5F64A58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F847B-19ED-824C-9CB8-142F3BC8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8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as much as possible about the </a:t>
            </a:r>
            <a:r>
              <a:rPr lang="en-US" dirty="0" err="1"/>
              <a:t>tagert</a:t>
            </a:r>
            <a:endParaRPr lang="en-US" dirty="0"/>
          </a:p>
          <a:p>
            <a:endParaRPr lang="en-US" dirty="0"/>
          </a:p>
          <a:p>
            <a:r>
              <a:rPr lang="en-US" dirty="0"/>
              <a:t>Hopefully find a path to escalate privileges</a:t>
            </a:r>
          </a:p>
          <a:p>
            <a:endParaRPr lang="en-US" dirty="0"/>
          </a:p>
          <a:p>
            <a:r>
              <a:rPr lang="en-US" dirty="0"/>
              <a:t>Many different ways to escalate</a:t>
            </a:r>
          </a:p>
          <a:p>
            <a:pPr lvl="1"/>
            <a:r>
              <a:rPr lang="en-US" dirty="0"/>
              <a:t>Sometimes you need to get creative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88BC-76C5-9C49-8767-EACB217B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0FE4-0A86-0A48-A6F7-615463C8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LinEnum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https://github.com/rebootuser/LinEnum</a:t>
            </a:r>
            <a:endParaRPr lang="en-US" dirty="0"/>
          </a:p>
          <a:p>
            <a:r>
              <a:rPr lang="en-US" dirty="0"/>
              <a:t>Unix </a:t>
            </a:r>
            <a:r>
              <a:rPr lang="en-US" dirty="0" err="1"/>
              <a:t>privesc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http://pentestmonkey.net/tools/audit/unix-privesc-check</a:t>
            </a:r>
            <a:endParaRPr lang="en-US" dirty="0"/>
          </a:p>
          <a:p>
            <a:r>
              <a:rPr lang="en-US" dirty="0" err="1"/>
              <a:t>Linprivchecker</a:t>
            </a:r>
            <a:endParaRPr lang="en-US" dirty="0"/>
          </a:p>
          <a:p>
            <a:pPr lvl="1"/>
            <a:r>
              <a:rPr lang="en-US" u="sng" dirty="0">
                <a:hlinkClick r:id="rId4"/>
              </a:rPr>
              <a:t>https://github.com/reider-roque/linpostexp/blob/master/linprivchecker.py</a:t>
            </a:r>
            <a:endParaRPr lang="en-US" dirty="0"/>
          </a:p>
          <a:p>
            <a:r>
              <a:rPr lang="en-US" dirty="0"/>
              <a:t>Windows Exploits </a:t>
            </a:r>
            <a:r>
              <a:rPr lang="en-US" dirty="0" err="1"/>
              <a:t>Suggester</a:t>
            </a:r>
            <a:endParaRPr lang="en-US" dirty="0"/>
          </a:p>
          <a:p>
            <a:r>
              <a:rPr lang="en-US" dirty="0" err="1"/>
              <a:t>PowerUp</a:t>
            </a:r>
            <a:endParaRPr lang="en-US" dirty="0"/>
          </a:p>
          <a:p>
            <a:r>
              <a:rPr lang="en-US" dirty="0"/>
              <a:t>post/windows/gather/</a:t>
            </a:r>
            <a:r>
              <a:rPr lang="en-US" dirty="0" err="1"/>
              <a:t>enum_patches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DA12-A937-084E-B100-28D2F237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450BA-9349-0244-A287-159F5169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7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A01A-627E-324A-B0E1-9A7B440F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35BE-5E2F-A843-ADF5-D0AE5CF7B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the system itself</a:t>
            </a:r>
          </a:p>
          <a:p>
            <a:pPr lvl="1"/>
            <a:r>
              <a:rPr lang="en-US" dirty="0" err="1"/>
              <a:t>Dirtycow</a:t>
            </a:r>
            <a:endParaRPr lang="en-US" dirty="0"/>
          </a:p>
          <a:p>
            <a:r>
              <a:rPr lang="en-US" dirty="0"/>
              <a:t>Figure out what’s running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/proc/version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/issue</a:t>
            </a:r>
          </a:p>
          <a:p>
            <a:r>
              <a:rPr lang="en-US" dirty="0"/>
              <a:t>Windows find patches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wmic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Caption,Description,HotFixID,InstalledOn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5B3CF-BF79-EB41-8CC5-64477309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2478-C1BE-0B4D-BA35-014FD79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5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9834-2AAC-B941-ADA8-A090F201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Running Elevated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1F4D-274C-4346-9C3A-211E6EE9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services may have access to run commands</a:t>
            </a:r>
          </a:p>
          <a:p>
            <a:r>
              <a:rPr lang="en-US" dirty="0"/>
              <a:t>Database software (Multiple)</a:t>
            </a:r>
          </a:p>
          <a:p>
            <a:pPr lvl="1"/>
            <a:r>
              <a:rPr lang="en-US" dirty="0"/>
              <a:t>Can execute shell commands</a:t>
            </a:r>
          </a:p>
          <a:p>
            <a:pPr lvl="1"/>
            <a:r>
              <a:rPr lang="en-US" dirty="0"/>
              <a:t>What if this is running as root?</a:t>
            </a:r>
          </a:p>
          <a:p>
            <a:pPr lvl="1"/>
            <a:r>
              <a:rPr lang="en-US" dirty="0"/>
              <a:t>We find creds via some other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D2963-07A7-8C47-B5AC-3AB4CB7B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FFC7-96DF-9449-96AB-D603C74B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8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6B85-F0A2-8F4E-AE79-9BDAE336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D406-023E-8B46-9737-5B62C856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creds somewhere on disk</a:t>
            </a:r>
          </a:p>
          <a:p>
            <a:pPr lvl="1"/>
            <a:r>
              <a:rPr lang="en-US" dirty="0"/>
              <a:t>Config file</a:t>
            </a:r>
          </a:p>
          <a:p>
            <a:pPr lvl="1"/>
            <a:r>
              <a:rPr lang="en-US" dirty="0"/>
              <a:t>Password manager database</a:t>
            </a:r>
          </a:p>
          <a:p>
            <a:pPr lvl="1"/>
            <a:r>
              <a:rPr lang="en-US" dirty="0"/>
              <a:t>Saved in a browser</a:t>
            </a:r>
          </a:p>
          <a:p>
            <a:pPr lvl="1"/>
            <a:r>
              <a:rPr lang="en-US" dirty="0"/>
              <a:t>C:\</a:t>
            </a:r>
            <a:r>
              <a:rPr lang="en-US" dirty="0" err="1"/>
              <a:t>unattend.xml</a:t>
            </a:r>
            <a:endParaRPr lang="en-US" dirty="0"/>
          </a:p>
          <a:p>
            <a:pPr lvl="1"/>
            <a:r>
              <a:rPr lang="en-US" dirty="0"/>
              <a:t>C:\</a:t>
            </a:r>
            <a:r>
              <a:rPr lang="en-US" dirty="0" err="1"/>
              <a:t>sysprep.inf</a:t>
            </a:r>
            <a:endParaRPr lang="en-US" dirty="0"/>
          </a:p>
          <a:p>
            <a:pPr lvl="1"/>
            <a:r>
              <a:rPr lang="en-US" dirty="0"/>
              <a:t>C:\</a:t>
            </a:r>
            <a:r>
              <a:rPr lang="en-US" dirty="0" err="1"/>
              <a:t>sysprep</a:t>
            </a:r>
            <a:r>
              <a:rPr lang="en-US" dirty="0"/>
              <a:t>\</a:t>
            </a:r>
            <a:r>
              <a:rPr lang="en-US" dirty="0" err="1"/>
              <a:t>sysprep.xml</a:t>
            </a:r>
            <a:endParaRPr lang="en-US" dirty="0"/>
          </a:p>
          <a:p>
            <a:r>
              <a:rPr lang="en-US" dirty="0"/>
              <a:t>Weak credentials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*.txt | *.xml | 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129A-EFCA-594A-833A-58931497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590CE-1FE9-7B43-A1CA-46AC728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0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1DC2-6F41-BA45-A2C0-422DB117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4437-F4D8-2A41-ABEA-98BF2F2A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 level user execute as higher level</a:t>
            </a:r>
          </a:p>
          <a:p>
            <a:r>
              <a:rPr lang="en-US" dirty="0"/>
              <a:t>Check which commands you are allowed to run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commands?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https://</a:t>
            </a:r>
            <a:r>
              <a:rPr lang="en-US" dirty="0" err="1"/>
              <a:t>gtfobins.github.io</a:t>
            </a:r>
            <a:r>
              <a:rPr lang="en-US" dirty="0"/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3F24C-02CB-A04D-B54D-6D6C40B0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9DEEF-5FBF-4F4F-B5B8-265E16DD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3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E402-60E0-D84D-A036-B710FEFC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Unquoted Service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4570-65D2-7442-90FA-E029704A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is running on Windows</a:t>
            </a:r>
          </a:p>
          <a:p>
            <a:pPr lvl="1"/>
            <a:r>
              <a:rPr lang="en-US" dirty="0"/>
              <a:t>Service account has higher permissions</a:t>
            </a:r>
          </a:p>
          <a:p>
            <a:pPr lvl="1"/>
            <a:r>
              <a:rPr lang="en-US" dirty="0"/>
              <a:t>Binary is writable by other users</a:t>
            </a:r>
          </a:p>
          <a:p>
            <a:pPr lvl="1"/>
            <a:endParaRPr lang="en-US" dirty="0"/>
          </a:p>
          <a:p>
            <a:r>
              <a:rPr lang="en-US" dirty="0"/>
              <a:t>Replace the binary with our own</a:t>
            </a:r>
          </a:p>
          <a:p>
            <a:pPr lvl="1"/>
            <a:r>
              <a:rPr lang="en-US" dirty="0" err="1"/>
              <a:t>Msfvenom</a:t>
            </a:r>
            <a:r>
              <a:rPr lang="en-US" dirty="0"/>
              <a:t> binary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wmic service get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name,displayname,pathname,startmode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"Auto" 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/v "C:\Windows\\" 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/v """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D607F-DC66-AB44-9A21-22DD0D8E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8557A-FB2C-5B49-88EA-1D622FEC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8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7FC9-721B-0E46-8CB0-BB13BE88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&lt;&gt;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D8B8-20B1-3E45-BED1-F0347858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 Permissions (Windows)</a:t>
            </a:r>
          </a:p>
          <a:p>
            <a:pPr lvl="1"/>
            <a:r>
              <a:rPr lang="en-US" dirty="0"/>
              <a:t>Install a program</a:t>
            </a:r>
          </a:p>
          <a:p>
            <a:pPr lvl="2"/>
            <a:r>
              <a:rPr lang="en-US" dirty="0"/>
              <a:t>Likely creates registry entries</a:t>
            </a:r>
          </a:p>
          <a:p>
            <a:pPr lvl="2"/>
            <a:r>
              <a:rPr lang="en-US" dirty="0" err="1"/>
              <a:t>ImagePath</a:t>
            </a:r>
            <a:r>
              <a:rPr lang="en-US" dirty="0"/>
              <a:t> entry points to an executable</a:t>
            </a:r>
          </a:p>
          <a:p>
            <a:pPr lvl="1"/>
            <a:r>
              <a:rPr lang="en-US" dirty="0"/>
              <a:t>Normal user has permissions to edit the registry key</a:t>
            </a:r>
          </a:p>
          <a:p>
            <a:r>
              <a:rPr lang="en-US" dirty="0"/>
              <a:t>Service Permissions</a:t>
            </a:r>
          </a:p>
          <a:p>
            <a:pPr lvl="1"/>
            <a:r>
              <a:rPr lang="en-US" dirty="0"/>
              <a:t>Edit the service directly</a:t>
            </a:r>
          </a:p>
          <a:p>
            <a:r>
              <a:rPr lang="en-US" dirty="0" err="1"/>
              <a:t>Cron</a:t>
            </a:r>
            <a:r>
              <a:rPr lang="en-US" dirty="0"/>
              <a:t> jobs / Scripts run as root (Linux)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145CE-0054-EB46-95A9-39B985BA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AB798-F2B3-A54A-990E-E66C74D6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842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321</TotalTime>
  <Words>664</Words>
  <Application>Microsoft Macintosh PowerPoint</Application>
  <PresentationFormat>Widescreen</PresentationFormat>
  <Paragraphs>156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Courier New</vt:lpstr>
      <vt:lpstr>Wingdings 2</vt:lpstr>
      <vt:lpstr>View</vt:lpstr>
      <vt:lpstr>1_View</vt:lpstr>
      <vt:lpstr>Privilege Escalation</vt:lpstr>
      <vt:lpstr>Internal Recon</vt:lpstr>
      <vt:lpstr>Scripts</vt:lpstr>
      <vt:lpstr>Exploits</vt:lpstr>
      <vt:lpstr>Services Running Elevated</vt:lpstr>
      <vt:lpstr>Stored Credentials</vt:lpstr>
      <vt:lpstr>Sudo</vt:lpstr>
      <vt:lpstr>Unquoted Service Path</vt:lpstr>
      <vt:lpstr>Insecure &lt;&gt; Permissions</vt:lpstr>
      <vt:lpstr>Always Install Elevated</vt:lpstr>
      <vt:lpstr>Service only on localhost?</vt:lpstr>
      <vt:lpstr>DLL Hijacking/Sideloading</vt:lpstr>
      <vt:lpstr>DLL Hijacking Process</vt:lpstr>
      <vt:lpstr>Restricted Shell</vt:lpstr>
      <vt:lpstr>And more…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Privilege Escalation</dc:title>
  <dc:creator>Flaagan, Tyler</dc:creator>
  <cp:lastModifiedBy>Flaagan, Tyler</cp:lastModifiedBy>
  <cp:revision>14</cp:revision>
  <cp:lastPrinted>2018-01-16T14:21:07Z</cp:lastPrinted>
  <dcterms:created xsi:type="dcterms:W3CDTF">2018-10-30T21:57:46Z</dcterms:created>
  <dcterms:modified xsi:type="dcterms:W3CDTF">2018-10-31T03:18:51Z</dcterms:modified>
</cp:coreProperties>
</file>