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  <p:sldMasterId id="2147483715" r:id="rId2"/>
  </p:sldMasterIdLst>
  <p:notesMasterIdLst>
    <p:notesMasterId r:id="rId13"/>
  </p:notesMasterIdLst>
  <p:sldIdLst>
    <p:sldId id="256" r:id="rId3"/>
    <p:sldId id="258" r:id="rId4"/>
    <p:sldId id="259" r:id="rId5"/>
    <p:sldId id="265" r:id="rId6"/>
    <p:sldId id="260" r:id="rId7"/>
    <p:sldId id="261" r:id="rId8"/>
    <p:sldId id="264" r:id="rId9"/>
    <p:sldId id="266" r:id="rId10"/>
    <p:sldId id="262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5A"/>
    <a:srgbClr val="5A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3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4AD8C1-0C1F-F34D-AC81-DB9968CB9F0A}" type="datetime1">
              <a:rPr lang="en-US" smtClean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A0500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25564-D9A2-2D47-8EDE-CF5EFC4E121F}"/>
              </a:ext>
            </a:extLst>
          </p:cNvPr>
          <p:cNvCxnSpPr>
            <a:cxnSpLocks/>
          </p:cNvCxnSpPr>
          <p:nvPr userDrawn="1"/>
        </p:nvCxnSpPr>
        <p:spPr>
          <a:xfrm>
            <a:off x="47194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656-CF5B-F945-AE6A-4AEAB8EF023B}" type="datetime1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1A5A-DA33-1C4A-8635-B3E4BF2382F0}" type="datetime1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E73FAD-3587-F544-B2BE-6466AC8A109C}" type="datetime1">
              <a:rPr lang="en-US" smtClean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5361E5-39B3-B745-A790-44BD912DECA1}"/>
              </a:ext>
            </a:extLst>
          </p:cNvPr>
          <p:cNvCxnSpPr>
            <a:cxnSpLocks/>
          </p:cNvCxnSpPr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4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62CD-73A9-8640-BEF5-26DA6A57DF95}" type="datetime1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26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954-C9E7-6D4F-8E0E-A345338EBD9B}" type="datetime1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41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A4-4B89-1A47-90EB-7298AB48FAA0}" type="datetime1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E560-E3B3-1546-8CD4-D20043A7E500}" type="datetime1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6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D0B-982D-1643-B75C-49E809E267EC}" type="datetime1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0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55B0-9A89-9546-B1DB-E44F3E7A9362}" type="datetime1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8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F875-1120-814E-9B1F-BA9F7E5252C6}" type="datetime1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9F03-624A-F442-94BE-759EC6746724}" type="datetime1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5F8-5DCF-6C40-A19A-A8F9379A7E60}" type="datetime1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4E5-BEE5-5948-A4ED-798C99DA4064}" type="datetime1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01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164-613C-0046-95CA-DB56858B3163}" type="datetime1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F8D-7DE4-0447-A629-B4378C8619DF}" type="datetime1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B29-9572-2246-AC73-417016831C77}" type="datetime1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2296-9D6C-0E4D-BA42-FE5D17F3EACA}" type="datetime1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55AE-F7D5-314A-ADF7-757E518E1CE2}" type="datetime1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19D7-2DFC-8B41-9582-E40CBDE67067}" type="datetime1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95D3-E4C5-AA4F-89E3-D47689F6128A}" type="datetime1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73E-A4E1-AE4F-B754-1674B87AF8E8}" type="datetime1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A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F50A3C-03FE-0944-962D-99ED5EF466D0}" type="datetime1">
              <a:rPr lang="en-US" smtClean="0"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9DBD3-609D-B947-8E13-BC34A7933DE1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97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572E2D-0ADF-6945-BF17-F43434EBB4CA}" type="datetime1">
              <a:rPr lang="en-US" smtClean="0"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79DC88-85DA-8B4D-80DA-755C89DBEF5D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83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Lateral Movement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Offensive Security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512-3641-C24D-A2CF-E2A61EF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Laterally on a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91CA-E143-EF49-80E8-CDC1211B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user account that is connected to a domain</a:t>
            </a:r>
          </a:p>
          <a:p>
            <a:endParaRPr lang="en-US" dirty="0"/>
          </a:p>
          <a:p>
            <a:r>
              <a:rPr lang="en-US" dirty="0"/>
              <a:t>Likely able to authenticate to similar types of computers</a:t>
            </a:r>
          </a:p>
          <a:p>
            <a:pPr lvl="1"/>
            <a:r>
              <a:rPr lang="en-US" dirty="0"/>
              <a:t>Check who the local computer has been talking to</a:t>
            </a:r>
          </a:p>
          <a:p>
            <a:pPr lvl="1"/>
            <a:r>
              <a:rPr lang="en-US" dirty="0"/>
              <a:t>ARP table, established/stale </a:t>
            </a:r>
            <a:r>
              <a:rPr lang="en-US"/>
              <a:t>netstat connections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8618-8278-2140-A960-7E8114C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15DFD-7D32-CA44-8309-E9E09A8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9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361A-DA57-574C-ADFA-FA615ADD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Lateral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3033E-5893-F547-9361-29FAB26A8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initial access/privilege escalation</a:t>
            </a:r>
          </a:p>
          <a:p>
            <a:r>
              <a:rPr lang="en-US" dirty="0"/>
              <a:t>In most cases the host you land on isn’t the most important</a:t>
            </a:r>
          </a:p>
          <a:p>
            <a:endParaRPr lang="en-US" dirty="0"/>
          </a:p>
          <a:p>
            <a:r>
              <a:rPr lang="en-US" dirty="0"/>
              <a:t>Looking for more targets</a:t>
            </a:r>
          </a:p>
          <a:p>
            <a:pPr lvl="1"/>
            <a:r>
              <a:rPr lang="en-US" dirty="0"/>
              <a:t>More important targets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36F30-92E2-FD48-821D-46E15CFE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0DD2-4A75-454B-9A3C-17453725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1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AE56-709C-B74A-9184-023D0CE0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A0E82-206C-6546-8A6E-8616CA3E3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Depends on objective</a:t>
            </a:r>
          </a:p>
          <a:p>
            <a:pPr lvl="1"/>
            <a:r>
              <a:rPr lang="en-US" dirty="0"/>
              <a:t>What are we trying to prove</a:t>
            </a:r>
          </a:p>
          <a:p>
            <a:pPr lvl="1"/>
            <a:r>
              <a:rPr lang="en-US" dirty="0"/>
              <a:t>Penetration test vs Red team engagement</a:t>
            </a:r>
          </a:p>
          <a:p>
            <a:endParaRPr lang="en-US" dirty="0"/>
          </a:p>
          <a:p>
            <a:r>
              <a:rPr lang="en-US" dirty="0"/>
              <a:t>Web servers/Databases</a:t>
            </a:r>
          </a:p>
          <a:p>
            <a:r>
              <a:rPr lang="en-US" dirty="0"/>
              <a:t>Domain controllers</a:t>
            </a:r>
          </a:p>
          <a:p>
            <a:r>
              <a:rPr lang="en-US" dirty="0"/>
              <a:t>Terminal Server</a:t>
            </a:r>
          </a:p>
          <a:p>
            <a:r>
              <a:rPr lang="en-US" dirty="0"/>
              <a:t>File shares</a:t>
            </a:r>
          </a:p>
          <a:p>
            <a:r>
              <a:rPr lang="en-US" dirty="0"/>
              <a:t>Dev/Engineering network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9FE97-C4B6-9C40-9B2A-580B6F9E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5004-4D49-AA41-8D03-5C8F3050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1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101F-66FA-214C-9ED1-630C87D0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move?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3EF1-5B21-6E49-8376-D3E6B4BA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whether or not you can pivot</a:t>
            </a:r>
          </a:p>
          <a:p>
            <a:r>
              <a:rPr lang="en-US" dirty="0"/>
              <a:t>Networking is key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/>
              <a:t>Network connections</a:t>
            </a:r>
          </a:p>
          <a:p>
            <a:pPr lvl="1"/>
            <a:endParaRPr lang="en-US" dirty="0"/>
          </a:p>
          <a:p>
            <a:r>
              <a:rPr lang="en-US" dirty="0"/>
              <a:t>Internal Recon</a:t>
            </a:r>
          </a:p>
          <a:p>
            <a:pPr lvl="1"/>
            <a:r>
              <a:rPr lang="en-US" dirty="0"/>
              <a:t>SSH Keys</a:t>
            </a:r>
          </a:p>
          <a:p>
            <a:pPr lvl="1"/>
            <a:r>
              <a:rPr lang="en-US" dirty="0"/>
              <a:t>Credentials or notes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5F45B-89B4-974C-A6DC-EBD10D71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350CE-9246-2D45-97C8-2C32A3BB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2917-8967-C44F-B210-900503F8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Tunneling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63746-F57F-C14C-98D4-22B10DBEA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hosts may have vulnerabilities that you can’t see from the outside</a:t>
            </a:r>
          </a:p>
          <a:p>
            <a:r>
              <a:rPr lang="en-US" dirty="0"/>
              <a:t>Many ways to do this</a:t>
            </a:r>
          </a:p>
          <a:p>
            <a:r>
              <a:rPr lang="en-US" dirty="0"/>
              <a:t>Tunneling</a:t>
            </a:r>
          </a:p>
          <a:p>
            <a:pPr lvl="1"/>
            <a:r>
              <a:rPr lang="en-US" dirty="0"/>
              <a:t>SSH</a:t>
            </a:r>
          </a:p>
          <a:p>
            <a:pPr lvl="1"/>
            <a:r>
              <a:rPr lang="en-US" dirty="0"/>
              <a:t>Autoroute</a:t>
            </a:r>
          </a:p>
          <a:p>
            <a:pPr lvl="1"/>
            <a:r>
              <a:rPr lang="en-US" dirty="0" err="1"/>
              <a:t>Proxychains</a:t>
            </a:r>
            <a:endParaRPr lang="en-US" dirty="0"/>
          </a:p>
          <a:p>
            <a:pPr lvl="1"/>
            <a:r>
              <a:rPr lang="en-US" dirty="0" err="1"/>
              <a:t>Socat</a:t>
            </a:r>
            <a:endParaRPr lang="en-US" dirty="0"/>
          </a:p>
          <a:p>
            <a:pPr lvl="1"/>
            <a:r>
              <a:rPr lang="en-US" dirty="0"/>
              <a:t>Iptables</a:t>
            </a:r>
          </a:p>
          <a:p>
            <a:pPr lvl="1"/>
            <a:r>
              <a:rPr lang="en-US" dirty="0"/>
              <a:t>Socks Proxy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390E8-CB7D-E545-8087-3AF2298D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A3C1D-012B-924B-A8CD-7CD17ABE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1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E5D9-9D2B-DD4D-BBFF-848BE2BF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284E6-3B59-834E-BFC4-405E5793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Passwords or SSH keys</a:t>
            </a:r>
          </a:p>
          <a:p>
            <a:r>
              <a:rPr lang="en-US" dirty="0"/>
              <a:t>Use of native tools to move</a:t>
            </a:r>
          </a:p>
          <a:p>
            <a:r>
              <a:rPr lang="en-US" dirty="0"/>
              <a:t>SSH on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 err="1"/>
              <a:t>Psexec</a:t>
            </a:r>
            <a:r>
              <a:rPr lang="en-US" dirty="0"/>
              <a:t>, </a:t>
            </a:r>
            <a:r>
              <a:rPr lang="en-US" dirty="0" err="1"/>
              <a:t>Winrm</a:t>
            </a:r>
            <a:r>
              <a:rPr lang="en-US" dirty="0"/>
              <a:t>, PS remoting, </a:t>
            </a:r>
            <a:r>
              <a:rPr lang="en-US" dirty="0" err="1"/>
              <a:t>etc</a:t>
            </a:r>
            <a:r>
              <a:rPr lang="en-US" dirty="0"/>
              <a:t> on Windows</a:t>
            </a:r>
          </a:p>
          <a:p>
            <a:pPr lvl="1"/>
            <a:r>
              <a:rPr lang="en-US" dirty="0"/>
              <a:t>A lot of native tools allow you to use password</a:t>
            </a:r>
          </a:p>
          <a:p>
            <a:pPr lvl="1"/>
            <a:r>
              <a:rPr lang="en-US" dirty="0" err="1"/>
              <a:t>Schtasks</a:t>
            </a:r>
            <a:r>
              <a:rPr lang="en-US" dirty="0"/>
              <a:t>, at,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CC9AF-15A2-DC49-803F-28A51749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BB04D-58A5-384E-ADF3-D931A3C6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1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BC10-44DD-6F47-AAA3-72A1CD57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the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EEA66-88AF-0643-B356-119DC9B1F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auxillary</a:t>
            </a:r>
            <a:r>
              <a:rPr lang="en-US" dirty="0"/>
              <a:t>/scanner/</a:t>
            </a:r>
            <a:r>
              <a:rPr lang="en-US" dirty="0" err="1"/>
              <a:t>portscan</a:t>
            </a:r>
            <a:r>
              <a:rPr lang="en-US" dirty="0"/>
              <a:t>/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 err="1"/>
              <a:t>Nmap</a:t>
            </a:r>
            <a:endParaRPr lang="en-US" dirty="0"/>
          </a:p>
          <a:p>
            <a:r>
              <a:rPr lang="en-US" dirty="0"/>
              <a:t>Bash/</a:t>
            </a:r>
            <a:r>
              <a:rPr lang="en-US" dirty="0" err="1"/>
              <a:t>Powershell</a:t>
            </a:r>
            <a:r>
              <a:rPr lang="en-US" dirty="0"/>
              <a:t> scripts</a:t>
            </a:r>
          </a:p>
          <a:p>
            <a:r>
              <a:rPr lang="en-US" dirty="0"/>
              <a:t>Custom tools</a:t>
            </a:r>
          </a:p>
          <a:p>
            <a:r>
              <a:rPr lang="en-US" dirty="0"/>
              <a:t>Tunneling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66043-1113-964F-98FD-085DB975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9D0EE-9E9E-A443-8F10-45FD1EDA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1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5E93-DCAB-B74F-B714-8AB04BC8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7EB3E-6468-BE4A-9754-D47AD648F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pivot through a system you can send exploits through too</a:t>
            </a:r>
          </a:p>
          <a:p>
            <a:endParaRPr lang="en-US" dirty="0"/>
          </a:p>
          <a:p>
            <a:r>
              <a:rPr lang="en-US" dirty="0"/>
              <a:t>Can tunnel them similar to scanning</a:t>
            </a:r>
          </a:p>
          <a:p>
            <a:endParaRPr lang="en-US" dirty="0"/>
          </a:p>
          <a:p>
            <a:r>
              <a:rPr lang="en-US" dirty="0"/>
              <a:t>Web traffic</a:t>
            </a:r>
          </a:p>
          <a:p>
            <a:pPr lvl="1"/>
            <a:r>
              <a:rPr lang="en-US" dirty="0"/>
              <a:t>Find internal web applications</a:t>
            </a:r>
          </a:p>
          <a:p>
            <a:pPr lvl="1"/>
            <a:r>
              <a:rPr lang="en-US" dirty="0"/>
              <a:t>Slightly more likely to have </a:t>
            </a:r>
            <a:r>
              <a:rPr lang="en-US" dirty="0" err="1"/>
              <a:t>vulnerabiliites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7F809-A73E-0047-8284-8E518F9B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00ECB-223F-0440-9E1A-6DFEF024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8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FC6D-0711-C74E-BCA0-5EF71246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Stealing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FF48-0F49-EA46-ACF7-0895658B6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r>
              <a:rPr lang="en-US" dirty="0"/>
              <a:t>Each user on a windows machine has a “token”</a:t>
            </a:r>
          </a:p>
          <a:p>
            <a:r>
              <a:rPr lang="en-US" dirty="0"/>
              <a:t>More on this later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9CAD4-2FD1-824C-AA30-9A7C5C15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2F168-E85F-254D-9513-9E8A33E8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7167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1FBABC36-A37F-D243-8E49-B8C97AFA51E9}"/>
    </a:ext>
  </a:extLst>
</a:theme>
</file>

<file path=ppt/theme/theme2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002B4E68-F260-8543-A53B-725C07A3E6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1644</TotalTime>
  <Words>289</Words>
  <Application>Microsoft Macintosh PowerPoint</Application>
  <PresentationFormat>Widescreen</PresentationFormat>
  <Paragraphs>88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Wingdings 2</vt:lpstr>
      <vt:lpstr>View</vt:lpstr>
      <vt:lpstr>1_View</vt:lpstr>
      <vt:lpstr>Lateral Movement</vt:lpstr>
      <vt:lpstr>Lateral Movement</vt:lpstr>
      <vt:lpstr>Targets</vt:lpstr>
      <vt:lpstr>Can you move?</vt:lpstr>
      <vt:lpstr>Tunneling</vt:lpstr>
      <vt:lpstr>Finding Credentials</vt:lpstr>
      <vt:lpstr>Scanning the network</vt:lpstr>
      <vt:lpstr>Exploits</vt:lpstr>
      <vt:lpstr>Token Stealing</vt:lpstr>
      <vt:lpstr>Moving Laterally on a Domain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Here</dc:title>
  <dc:creator>Flaagan, Tyler</dc:creator>
  <cp:lastModifiedBy>Flaagan, Tyler</cp:lastModifiedBy>
  <cp:revision>10</cp:revision>
  <cp:lastPrinted>2018-01-16T14:21:07Z</cp:lastPrinted>
  <dcterms:created xsi:type="dcterms:W3CDTF">2018-11-03T22:12:44Z</dcterms:created>
  <dcterms:modified xsi:type="dcterms:W3CDTF">2018-11-06T02:07:29Z</dcterms:modified>
</cp:coreProperties>
</file>