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15"/>
  </p:notesMasterIdLst>
  <p:sldIdLst>
    <p:sldId id="256" r:id="rId3"/>
    <p:sldId id="264" r:id="rId4"/>
    <p:sldId id="265" r:id="rId5"/>
    <p:sldId id="266" r:id="rId6"/>
    <p:sldId id="270" r:id="rId7"/>
    <p:sldId id="262" r:id="rId8"/>
    <p:sldId id="263" r:id="rId9"/>
    <p:sldId id="268" r:id="rId10"/>
    <p:sldId id="272" r:id="rId11"/>
    <p:sldId id="267" r:id="rId12"/>
    <p:sldId id="25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2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11/7/18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windows/desktop/ms721625#-security-security-context-gly" TargetMode="External"/><Relationship Id="rId2" Type="http://schemas.openxmlformats.org/officeDocument/2006/relationships/hyperlink" Target="https://msdn.microsoft.com/library/windows/desktop/ms721532#-security-access-token-gl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library/windows/desktop/ms721603#-security-process-gl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Lateral Movement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A268-BA8B-6C47-BCB7-27D8DC6D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Meterpreter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BDD1-D2BC-8E4D-B149-C29AB2981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directly into </a:t>
            </a:r>
            <a:r>
              <a:rPr lang="en-US" dirty="0" err="1"/>
              <a:t>meterpreter</a:t>
            </a:r>
            <a:endParaRPr lang="en-US" dirty="0"/>
          </a:p>
          <a:p>
            <a:r>
              <a:rPr lang="en-US" dirty="0"/>
              <a:t>Uses SMB Named pipes</a:t>
            </a:r>
          </a:p>
          <a:p>
            <a:pPr lvl="1"/>
            <a:r>
              <a:rPr lang="en-US" dirty="0"/>
              <a:t>Looks like normal traffic</a:t>
            </a:r>
          </a:p>
          <a:p>
            <a:pPr lvl="1"/>
            <a:r>
              <a:rPr lang="en-US" dirty="0"/>
              <a:t>Good for servers</a:t>
            </a:r>
          </a:p>
          <a:p>
            <a:pPr lvl="1"/>
            <a:endParaRPr lang="en-US" dirty="0"/>
          </a:p>
          <a:p>
            <a:r>
              <a:rPr lang="en-US" dirty="0"/>
              <a:t>Servers -&gt; Internet = BAD</a:t>
            </a:r>
          </a:p>
          <a:p>
            <a:endParaRPr lang="en-US" dirty="0"/>
          </a:p>
          <a:p>
            <a:r>
              <a:rPr lang="en-US" dirty="0"/>
              <a:t>Servers -&gt; Hosts -&gt; Internet = GOOD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58E0B-6FC7-2040-B1EC-2A05CC91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02176-2539-0445-85DC-8DC82E4F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9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Laterally on a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user account that is connected to a domain</a:t>
            </a:r>
          </a:p>
          <a:p>
            <a:endParaRPr lang="en-US" dirty="0"/>
          </a:p>
          <a:p>
            <a:r>
              <a:rPr lang="en-US" dirty="0"/>
              <a:t>Likely able to authenticate to similar types of computers</a:t>
            </a:r>
          </a:p>
          <a:p>
            <a:pPr lvl="1"/>
            <a:r>
              <a:rPr lang="en-US" dirty="0"/>
              <a:t>Check who the local computer has been talking to</a:t>
            </a:r>
          </a:p>
          <a:p>
            <a:pPr lvl="1"/>
            <a:r>
              <a:rPr lang="en-US" dirty="0"/>
              <a:t>ARP table, established/stale netstat connections</a:t>
            </a:r>
          </a:p>
          <a:p>
            <a:pPr lvl="1"/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 err="1"/>
              <a:t>Powerview</a:t>
            </a:r>
            <a:endParaRPr lang="en-US" dirty="0"/>
          </a:p>
          <a:p>
            <a:pPr lvl="1"/>
            <a:r>
              <a:rPr lang="en-US" dirty="0"/>
              <a:t>Bloodhound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3DED-B4BB-7841-BCFB-4075CBF4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/>
              <a:t>Socks proxy and proxy chains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FCFCE-7FBE-0242-B6E7-3F5B2D5A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DDF04-BD77-8540-A985-5A5CFF64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4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02C4-48FF-3649-9E42-C5D3688B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4943-00C1-4844-9BDF-BD376510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i="1" u="sng" dirty="0">
                <a:hlinkClick r:id="rId2"/>
              </a:rPr>
              <a:t>access token</a:t>
            </a:r>
            <a:r>
              <a:rPr lang="en-US" dirty="0"/>
              <a:t> is an object that describes the </a:t>
            </a:r>
            <a:r>
              <a:rPr lang="en-US" i="1" u="sng" dirty="0">
                <a:hlinkClick r:id="rId3"/>
              </a:rPr>
              <a:t>security context</a:t>
            </a:r>
            <a:r>
              <a:rPr lang="en-US" dirty="0"/>
              <a:t> of a </a:t>
            </a:r>
            <a:r>
              <a:rPr lang="en-US" i="1" u="sng" dirty="0">
                <a:hlinkClick r:id="rId4"/>
              </a:rPr>
              <a:t>process</a:t>
            </a:r>
            <a:r>
              <a:rPr lang="en-US" dirty="0"/>
              <a:t> or thread.</a:t>
            </a:r>
          </a:p>
          <a:p>
            <a:r>
              <a:rPr lang="en-US" dirty="0"/>
              <a:t>When you’re on a machine you are in some process</a:t>
            </a:r>
          </a:p>
          <a:p>
            <a:pPr lvl="1"/>
            <a:r>
              <a:rPr lang="en-US" dirty="0"/>
              <a:t>That process has a token</a:t>
            </a:r>
          </a:p>
          <a:p>
            <a:r>
              <a:rPr lang="en-US" dirty="0"/>
              <a:t>Think of them like web cookies</a:t>
            </a:r>
          </a:p>
          <a:p>
            <a:pPr lvl="1"/>
            <a:r>
              <a:rPr lang="en-US" dirty="0"/>
              <a:t>Tokens can authenticate a user</a:t>
            </a:r>
          </a:p>
          <a:p>
            <a:r>
              <a:rPr lang="en-US" dirty="0"/>
              <a:t>2 types of tokens</a:t>
            </a:r>
          </a:p>
          <a:p>
            <a:pPr lvl="1"/>
            <a:r>
              <a:rPr lang="en-US" dirty="0"/>
              <a:t>Delegation</a:t>
            </a:r>
          </a:p>
          <a:p>
            <a:pPr lvl="1"/>
            <a:r>
              <a:rPr lang="en-US" dirty="0"/>
              <a:t>Impersonation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4DBFE-08FC-E547-8FF0-16B26250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EF286-9FAD-1B48-8E9C-474E0476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986A-7701-1E4B-BFF4-AA92CB2B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D644-248A-0F44-AA89-8E11604E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Delegation</a:t>
            </a:r>
          </a:p>
          <a:p>
            <a:pPr lvl="1"/>
            <a:r>
              <a:rPr lang="en-US" dirty="0"/>
              <a:t>Interactive logons and RDP sessions</a:t>
            </a:r>
          </a:p>
          <a:p>
            <a:r>
              <a:rPr lang="en-US" dirty="0"/>
              <a:t>Impersonation</a:t>
            </a:r>
          </a:p>
          <a:p>
            <a:pPr lvl="1"/>
            <a:r>
              <a:rPr lang="en-US" dirty="0"/>
              <a:t>Non-interactive logons, logon scripts, attaching to a network drive</a:t>
            </a:r>
          </a:p>
          <a:p>
            <a:endParaRPr lang="en-US" dirty="0"/>
          </a:p>
          <a:p>
            <a:r>
              <a:rPr lang="en-US" dirty="0"/>
              <a:t>Tokens persist until reboot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404C7-61FD-9045-A39C-26CA7CEE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A21B8-E7F1-E345-BE93-A7D4E36A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9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7C8E-D19C-834A-9309-29E8A73C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Incognito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1FF3-7ECC-8F43-BC28-E3F5D557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Initially standalone, added into </a:t>
            </a:r>
            <a:r>
              <a:rPr lang="en-US" dirty="0" err="1"/>
              <a:t>meterpreter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Admins can see system</a:t>
            </a:r>
          </a:p>
          <a:p>
            <a:pPr lvl="1"/>
            <a:r>
              <a:rPr lang="en-US" dirty="0"/>
              <a:t>But not all tokens</a:t>
            </a:r>
          </a:p>
          <a:p>
            <a:r>
              <a:rPr lang="en-US" dirty="0"/>
              <a:t>If you land as </a:t>
            </a:r>
            <a:r>
              <a:rPr lang="en-US" i="1" dirty="0"/>
              <a:t>System</a:t>
            </a:r>
            <a:r>
              <a:rPr lang="en-US" dirty="0"/>
              <a:t> you may not be able to pivot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E2251-4C2A-E34D-90DC-8EF4A658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00816-DEF6-AA48-87F3-B73D33E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B0B2-EF15-6640-8FB1-CB34D07C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502" y="2346306"/>
            <a:ext cx="4619666" cy="31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4257-9B30-0248-83F0-E83B9582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a token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B1F8D6-6B1E-3E4A-B867-DF2517E22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2"/>
          <a:stretch/>
        </p:blipFill>
        <p:spPr>
          <a:xfrm>
            <a:off x="2665379" y="3178969"/>
            <a:ext cx="5815046" cy="1651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0F74A-4FC0-484B-BACC-BA632F8A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F55A8-75BD-5C46-A31D-DE64E8B2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8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FC6D-0711-C74E-BCA0-5EF71246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Stealing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FF48-0F49-EA46-ACF7-0895658B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Each user on a windows machine has a “token”</a:t>
            </a:r>
          </a:p>
          <a:p>
            <a:r>
              <a:rPr lang="en-US" dirty="0"/>
              <a:t>More on this later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9CAD4-2FD1-824C-AA30-9A7C5C15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2F168-E85F-254D-9513-9E8A33E8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7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8936-0357-7344-AF5D-EED75C78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the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1964-E0A9-484B-9675-C0CE2299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1997, still works</a:t>
            </a:r>
          </a:p>
          <a:p>
            <a:r>
              <a:rPr lang="en-US" dirty="0"/>
              <a:t>Hash becomes functionally equivalent to a </a:t>
            </a:r>
          </a:p>
          <a:p>
            <a:r>
              <a:rPr lang="en-US" dirty="0"/>
              <a:t>Often times you have a challenge response authentication with a domain controller</a:t>
            </a:r>
          </a:p>
          <a:p>
            <a:pPr lvl="1"/>
            <a:r>
              <a:rPr lang="en-US" dirty="0"/>
              <a:t>Your system doesn’t send a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98BB7-21B5-8148-B9BE-CC10C13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1637A-807A-3D49-AC77-12A5AC2C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5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A013-1B6C-CE4C-8654-4BD203AE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the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4166-9D38-024F-9F29-3F59308F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hash when you can’t crack the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need for extra tools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067A4-5CA4-D440-833B-D9189A25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9DECF-922F-B74F-8C71-C2098B37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CC0A6-32B4-1F47-86AD-8028CF49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41" y="2394625"/>
            <a:ext cx="10452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9DE2-23D3-BB4C-9B4C-D13591C6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Psexec</a:t>
            </a:r>
            <a:r>
              <a:rPr lang="en-US" dirty="0"/>
              <a:t> w/ Pass the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F64E-38E2-3B44-B472-45F71D2E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exploit/windows/</a:t>
            </a:r>
            <a:r>
              <a:rPr lang="en-US" dirty="0" err="1"/>
              <a:t>smb</a:t>
            </a:r>
            <a:r>
              <a:rPr lang="en-US" dirty="0"/>
              <a:t>/</a:t>
            </a:r>
            <a:r>
              <a:rPr lang="en-US" dirty="0" err="1"/>
              <a:t>psexec</a:t>
            </a:r>
            <a:endParaRPr lang="en-US" dirty="0"/>
          </a:p>
          <a:p>
            <a:pPr lvl="1"/>
            <a:r>
              <a:rPr lang="en-US" dirty="0"/>
              <a:t>All options normal</a:t>
            </a:r>
          </a:p>
          <a:p>
            <a:pPr lvl="1"/>
            <a:r>
              <a:rPr lang="en-US" dirty="0"/>
              <a:t>Until SMB Pass</a:t>
            </a:r>
          </a:p>
          <a:p>
            <a:pPr lvl="1"/>
            <a:r>
              <a:rPr lang="en-US" dirty="0"/>
              <a:t>Similar to running eternal blue </a:t>
            </a:r>
            <a:r>
              <a:rPr lang="en-US" dirty="0" err="1"/>
              <a:t>psexec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Just set with the hash of the 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4B709-64CF-4845-B6DA-19AC7BA8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658F5-1B08-DF43-81A5-4D171C94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9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1659</TotalTime>
  <Words>276</Words>
  <Application>Microsoft Macintosh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1_View</vt:lpstr>
      <vt:lpstr>Windows Lateral Movement</vt:lpstr>
      <vt:lpstr>Windows Tokens</vt:lpstr>
      <vt:lpstr>Windows Tokens</vt:lpstr>
      <vt:lpstr>Incognito</vt:lpstr>
      <vt:lpstr>Stealing a token</vt:lpstr>
      <vt:lpstr>Token Stealing</vt:lpstr>
      <vt:lpstr>Pass the Hash</vt:lpstr>
      <vt:lpstr>Pass the hash</vt:lpstr>
      <vt:lpstr>Psexec w/ Pass the Hash</vt:lpstr>
      <vt:lpstr>Meterpreter pivot</vt:lpstr>
      <vt:lpstr>Moving Laterally on a Domain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Here</dc:title>
  <dc:creator>Flaagan, Tyler</dc:creator>
  <cp:lastModifiedBy>Flaagan, Tyler</cp:lastModifiedBy>
  <cp:revision>12</cp:revision>
  <cp:lastPrinted>2018-01-16T14:21:07Z</cp:lastPrinted>
  <dcterms:created xsi:type="dcterms:W3CDTF">2018-11-03T22:12:44Z</dcterms:created>
  <dcterms:modified xsi:type="dcterms:W3CDTF">2018-11-08T02:41:08Z</dcterms:modified>
</cp:coreProperties>
</file>