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24"/>
  </p:notesMasterIdLst>
  <p:sldIdLst>
    <p:sldId id="256" r:id="rId3"/>
    <p:sldId id="258" r:id="rId4"/>
    <p:sldId id="272" r:id="rId5"/>
    <p:sldId id="259" r:id="rId6"/>
    <p:sldId id="264" r:id="rId7"/>
    <p:sldId id="260" r:id="rId8"/>
    <p:sldId id="261" r:id="rId9"/>
    <p:sldId id="276" r:id="rId10"/>
    <p:sldId id="262" r:id="rId11"/>
    <p:sldId id="266" r:id="rId12"/>
    <p:sldId id="267" r:id="rId13"/>
    <p:sldId id="270" r:id="rId14"/>
    <p:sldId id="263" r:id="rId15"/>
    <p:sldId id="275" r:id="rId16"/>
    <p:sldId id="265" r:id="rId17"/>
    <p:sldId id="268" r:id="rId18"/>
    <p:sldId id="273" r:id="rId19"/>
    <p:sldId id="274" r:id="rId20"/>
    <p:sldId id="257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rlfiltering.paloaltonetworks.com/" TargetMode="External"/><Relationship Id="rId2" Type="http://schemas.openxmlformats.org/officeDocument/2006/relationships/hyperlink" Target="https://www.brightcloud.com/tools/url-ip-lookup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ctions.godadd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34.218.36.2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B78-59B8-FE4B-A6BE-46151EB5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29C-8F88-E74B-AD25-0A38A5BF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Reputation</a:t>
            </a:r>
          </a:p>
          <a:p>
            <a:r>
              <a:rPr lang="en-US" dirty="0"/>
              <a:t>What has happened with them?</a:t>
            </a:r>
          </a:p>
          <a:p>
            <a:pPr lvl="1"/>
            <a:r>
              <a:rPr lang="en-US" dirty="0"/>
              <a:t>Are they new?</a:t>
            </a:r>
          </a:p>
          <a:p>
            <a:pPr lvl="1"/>
            <a:r>
              <a:rPr lang="en-US" dirty="0"/>
              <a:t>Have they had any reports of malware?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https://www.brightcloud.com/tools/url-ip-lookup.php</a:t>
            </a:r>
            <a:endParaRPr lang="en-US" dirty="0"/>
          </a:p>
          <a:p>
            <a:r>
              <a:rPr lang="en-US" dirty="0">
                <a:hlinkClick r:id="rId3"/>
              </a:rPr>
              <a:t>https://urlfiltering.paloaltonetworks.com/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F83FA-5AA2-654B-9BAF-CD0830A9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7B663-6544-7643-A91D-6C7C9DDD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6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336-7892-DF4E-97D8-774CD56F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Checking a domain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F615E1-25CD-4645-88B7-64E609073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3019"/>
            <a:ext cx="5550009" cy="39267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2738-F154-9743-9776-A338CC6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CF9DE-F61E-C342-A341-5DE9ABA7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DF56B-AF44-1F48-BF46-6F374FDA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71" y="2093018"/>
            <a:ext cx="5641070" cy="39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9FDD-8B1A-F64A-9416-98ABE495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23D7-59D1-5D44-AA45-A9A0B394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legitimate looking site, let it run for awhile</a:t>
            </a:r>
          </a:p>
          <a:p>
            <a:pPr lvl="1"/>
            <a:r>
              <a:rPr lang="en-US" dirty="0"/>
              <a:t>Age establishes credibility</a:t>
            </a:r>
          </a:p>
          <a:p>
            <a:pPr lvl="1"/>
            <a:r>
              <a:rPr lang="en-US" dirty="0"/>
              <a:t>No infection</a:t>
            </a:r>
          </a:p>
          <a:p>
            <a:pPr lvl="1"/>
            <a:r>
              <a:rPr lang="en-US" dirty="0"/>
              <a:t>Time allows for categorization</a:t>
            </a:r>
          </a:p>
          <a:p>
            <a:endParaRPr lang="en-US" dirty="0"/>
          </a:p>
          <a:p>
            <a:r>
              <a:rPr lang="en-US" dirty="0"/>
              <a:t>Buy an expired domain with categorization and reputation</a:t>
            </a:r>
          </a:p>
          <a:p>
            <a:pPr lvl="1"/>
            <a:r>
              <a:rPr lang="en-US" dirty="0">
                <a:hlinkClick r:id="rId2"/>
              </a:rPr>
              <a:t>https://auctions.godaddy.com</a:t>
            </a:r>
            <a:r>
              <a:rPr lang="en-US">
                <a:hlinkClick r:id="rId2"/>
              </a:rPr>
              <a:t>/</a:t>
            </a:r>
            <a:endParaRPr lang="en-US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0C8B2-5F75-DE43-A2B7-5BD1741D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BE7F4-EE87-8B46-B5BA-9A3E0301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DCEB-7FBF-8245-81C8-A2356222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Fronting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531C-8A30-294B-A137-0F028E59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751771" cy="4351337"/>
          </a:xfrm>
        </p:spPr>
        <p:txBody>
          <a:bodyPr/>
          <a:lstStyle/>
          <a:p>
            <a:r>
              <a:rPr lang="en-US" dirty="0"/>
              <a:t>Hides the true endpoint of a connection</a:t>
            </a:r>
          </a:p>
          <a:p>
            <a:pPr lvl="1"/>
            <a:r>
              <a:rPr lang="en-US" dirty="0"/>
              <a:t>Used to avoid censorship</a:t>
            </a:r>
          </a:p>
          <a:p>
            <a:pPr lvl="1"/>
            <a:r>
              <a:rPr lang="en-US" dirty="0"/>
              <a:t>Signal, Telegram in Egypt, UAE, Qatar</a:t>
            </a:r>
          </a:p>
          <a:p>
            <a:r>
              <a:rPr lang="en-US" dirty="0"/>
              <a:t>Abused by attackers</a:t>
            </a:r>
          </a:p>
          <a:p>
            <a:endParaRPr lang="en-US" dirty="0"/>
          </a:p>
          <a:p>
            <a:r>
              <a:rPr lang="en-US" dirty="0"/>
              <a:t>Uses domain names at different levels of communication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F6CFF-6672-D341-914C-D994949D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91856-EB2B-8947-897A-626D5306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AC407-E0A5-2941-B989-E5073170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47" y="2288346"/>
            <a:ext cx="3974740" cy="38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9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4C61-23B3-4642-A3EE-660FF90E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Fronting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DAB1-408B-9C44-9CDA-B624CFFC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 Request to good domain name</a:t>
            </a:r>
          </a:p>
          <a:p>
            <a:r>
              <a:rPr lang="en-US" dirty="0"/>
              <a:t>Host Header in HTTP request points somewhere else</a:t>
            </a:r>
          </a:p>
          <a:p>
            <a:endParaRPr lang="en-US" dirty="0"/>
          </a:p>
          <a:p>
            <a:r>
              <a:rPr lang="en-US" dirty="0"/>
              <a:t>HTTPS Request to legit site</a:t>
            </a:r>
          </a:p>
          <a:p>
            <a:pPr lvl="1"/>
            <a:r>
              <a:rPr lang="en-US" dirty="0"/>
              <a:t>Inside of that HTTPS tunnel, you redirect through the endpoint to the real site you want to go to </a:t>
            </a:r>
          </a:p>
          <a:p>
            <a:endParaRPr lang="en-US" dirty="0"/>
          </a:p>
          <a:p>
            <a:r>
              <a:rPr lang="en-US" dirty="0"/>
              <a:t>Very difficult to detect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386A4-E958-F844-9239-BEA860B2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C6D50-54DE-8347-9718-8660FF3D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4E86-8C9D-0240-B64C-E24BD79D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6DAB-A154-1C4E-A4A4-1FF91043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Ping?</a:t>
            </a:r>
          </a:p>
          <a:p>
            <a:pPr lvl="1"/>
            <a:r>
              <a:rPr lang="en-US" dirty="0"/>
              <a:t>What if the firewall blocks inbound/outbound ping?</a:t>
            </a:r>
          </a:p>
          <a:p>
            <a:r>
              <a:rPr lang="en-US" dirty="0"/>
              <a:t>Other protocols?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0A4CE-CA33-F64B-940D-82B8682B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C31DD-0934-D34F-9E3C-769D636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9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67A1-8E7B-3E4F-AE5F-EDE561A3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CC93-86FA-9541-B920-BAE8B07C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exposing our own infrastructure to the Internet</a:t>
            </a:r>
          </a:p>
          <a:p>
            <a:r>
              <a:rPr lang="en-US" dirty="0"/>
              <a:t>We need to keep our stuff secure</a:t>
            </a:r>
          </a:p>
          <a:p>
            <a:pPr lvl="1"/>
            <a:r>
              <a:rPr lang="en-US" dirty="0"/>
              <a:t>Limit callbacks as well for scope reasons</a:t>
            </a:r>
          </a:p>
          <a:p>
            <a:endParaRPr lang="en-US" dirty="0"/>
          </a:p>
          <a:p>
            <a:r>
              <a:rPr lang="en-US" dirty="0"/>
              <a:t>Firewalls</a:t>
            </a:r>
          </a:p>
          <a:p>
            <a:r>
              <a:rPr lang="en-US" dirty="0"/>
              <a:t>Patching</a:t>
            </a:r>
          </a:p>
          <a:p>
            <a:r>
              <a:rPr lang="en-US" dirty="0"/>
              <a:t>Good security practices in 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DF11C-7C76-A94E-A596-0A06E64B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921CE-AAA1-A041-8DE4-B0F7590B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A07C1-184F-A045-82C4-80B12E238A42}"/>
              </a:ext>
            </a:extLst>
          </p:cNvPr>
          <p:cNvSpPr txBox="1"/>
          <p:nvPr/>
        </p:nvSpPr>
        <p:spPr>
          <a:xfrm>
            <a:off x="2011144" y="631761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bluscreenofjeff</a:t>
            </a:r>
            <a:r>
              <a:rPr lang="en-US" dirty="0"/>
              <a:t>/Red-Team-Infrastructure-Wiki</a:t>
            </a:r>
          </a:p>
        </p:txBody>
      </p:sp>
    </p:spTree>
    <p:extLst>
      <p:ext uri="{BB962C8B-B14F-4D97-AF65-F5344CB8AC3E}">
        <p14:creationId xmlns:p14="http://schemas.microsoft.com/office/powerpoint/2010/main" val="60313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E672-28A1-2E46-973C-C8EF2E9F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6AB2-B8FD-E640-9791-63882B7F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have traffic calling back directly to your external IP</a:t>
            </a:r>
          </a:p>
          <a:p>
            <a:pPr lvl="1"/>
            <a:r>
              <a:rPr lang="en-US" dirty="0"/>
              <a:t>Could get categorized as malicious</a:t>
            </a:r>
          </a:p>
          <a:p>
            <a:pPr lvl="1"/>
            <a:r>
              <a:rPr lang="en-US" dirty="0"/>
              <a:t>Blacklisted</a:t>
            </a:r>
          </a:p>
          <a:p>
            <a:r>
              <a:rPr lang="en-US" dirty="0"/>
              <a:t>Best practice to keep client data in your network</a:t>
            </a:r>
          </a:p>
          <a:p>
            <a:pPr lvl="1"/>
            <a:r>
              <a:rPr lang="en-US" dirty="0"/>
              <a:t>Instead of leaving servers running on cloud instances</a:t>
            </a:r>
          </a:p>
          <a:p>
            <a:pPr lvl="1"/>
            <a:r>
              <a:rPr lang="en-US" dirty="0"/>
              <a:t>So what do you do?</a:t>
            </a:r>
          </a:p>
          <a:p>
            <a:endParaRPr lang="en-US" dirty="0"/>
          </a:p>
          <a:p>
            <a:r>
              <a:rPr lang="en-US" dirty="0"/>
              <a:t>Redirectors!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9816A-7691-2E43-B40B-C9F05E3E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CC5EA-FC97-F142-927A-37445E5B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9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D519-6DF4-6B4E-A367-64766E7D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Redirectors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F905-EE4E-B04F-8439-7E5F828A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reverse tunnel</a:t>
            </a:r>
          </a:p>
          <a:p>
            <a:endParaRPr lang="en-US" dirty="0"/>
          </a:p>
          <a:p>
            <a:r>
              <a:rPr lang="en-US" dirty="0"/>
              <a:t>If an SSH tunnel goes down, SSH tunnel doesn’t come back up </a:t>
            </a:r>
          </a:p>
          <a:p>
            <a:endParaRPr lang="en-US" dirty="0"/>
          </a:p>
          <a:p>
            <a:r>
              <a:rPr lang="en-US" dirty="0"/>
              <a:t>From internal system: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autossh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-M 0 -o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ServerAliveInterval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30" -o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ServerAliveCountMax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3" -R 443:LOCALIP:10000 -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./r1.key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root@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X.X.X.X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C8518-FFF5-EC42-ADD9-D579B1C2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8BF8E-1543-7E4D-87BB-185BD43C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default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ydklijnsma</a:t>
            </a:r>
            <a:r>
              <a:rPr lang="en-US" dirty="0"/>
              <a:t>/status/1057299300558954496?s=12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751E9-498B-B04C-862E-7E552852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42" y="2604310"/>
            <a:ext cx="41275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C7C0-A1BC-9C45-84E4-09CB85C0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D24D-3FD5-064E-BCF2-6418B934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our shells call back</a:t>
            </a:r>
          </a:p>
          <a:p>
            <a:endParaRPr lang="en-US" dirty="0"/>
          </a:p>
          <a:p>
            <a:r>
              <a:rPr lang="en-US" dirty="0"/>
              <a:t>Red vs. Blue</a:t>
            </a:r>
          </a:p>
          <a:p>
            <a:pPr lvl="1"/>
            <a:r>
              <a:rPr lang="en-US" dirty="0"/>
              <a:t>Cat and mouse</a:t>
            </a:r>
          </a:p>
          <a:p>
            <a:r>
              <a:rPr lang="en-US" dirty="0"/>
              <a:t>Leveling up our C2 </a:t>
            </a:r>
          </a:p>
          <a:p>
            <a:endParaRPr lang="en-US" dirty="0"/>
          </a:p>
          <a:p>
            <a:r>
              <a:rPr lang="en-US" dirty="0"/>
              <a:t>Outbound traffic isn’t always allowed on firewalls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EDD89-849F-714C-A21E-94F52095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B4E98-1DD1-F346-A3B4-9DA294B7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1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A747-BE51-E749-9C01-64B2A53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1FBD-0FC8-E649-97EF-E880E814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things we just talked about will get caught on networks with a moderate level of security</a:t>
            </a:r>
          </a:p>
          <a:p>
            <a:endParaRPr lang="en-US" dirty="0"/>
          </a:p>
          <a:p>
            <a:r>
              <a:rPr lang="en-US" dirty="0"/>
              <a:t>Some still work</a:t>
            </a:r>
          </a:p>
          <a:p>
            <a:endParaRPr lang="en-US" dirty="0"/>
          </a:p>
          <a:p>
            <a:r>
              <a:rPr lang="en-US"/>
              <a:t>In a year, who knows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304-55CF-2C4F-80AA-5B8D79D3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05BB0-0748-0345-8B8C-5BCF32D6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05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2401-BDE0-9A41-B60C-DBC8EADB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310A-5572-8549-819B-C21324DB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bluscreenofjeff</a:t>
            </a:r>
            <a:r>
              <a:rPr lang="en-US" dirty="0"/>
              <a:t>/Red-Team-Infrastructure-Wiki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2B99E-C30E-4C45-BB6D-6E0DA2A4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FC9AA-92F5-D947-A41E-60A9E934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5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9FC6-3758-DE4D-8280-1CD3050A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8D37-14A7-DC42-96AD-C151A2CF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Implant calls out at set intervals</a:t>
            </a:r>
          </a:p>
          <a:p>
            <a:pPr lvl="1"/>
            <a:r>
              <a:rPr lang="en-US" dirty="0"/>
              <a:t>Could have some variance</a:t>
            </a:r>
          </a:p>
          <a:p>
            <a:r>
              <a:rPr lang="en-US" dirty="0"/>
              <a:t>Likely can be set to continuous </a:t>
            </a:r>
          </a:p>
          <a:p>
            <a:endParaRPr lang="en-US" dirty="0"/>
          </a:p>
          <a:p>
            <a:r>
              <a:rPr lang="en-US" dirty="0"/>
              <a:t>If a machine calls out to website every 60 seconds for 24 hours is that suspicious?</a:t>
            </a:r>
          </a:p>
          <a:p>
            <a:endParaRPr lang="en-US" dirty="0"/>
          </a:p>
          <a:p>
            <a:r>
              <a:rPr lang="en-US" dirty="0"/>
              <a:t>Jitter</a:t>
            </a:r>
          </a:p>
          <a:p>
            <a:pPr lvl="1"/>
            <a:r>
              <a:rPr lang="en-US" dirty="0"/>
              <a:t>Offset the timing of the beacons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6EA2-3D4B-0E43-93CF-068DA3A0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6CC1-6C8A-724D-B12F-3A6E5793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26B-EA02-2542-AD5B-310035F3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&amp;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1AFA-A900-BB43-A096-500B53B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a lot of these while using Metasploit</a:t>
            </a:r>
          </a:p>
          <a:p>
            <a:r>
              <a:rPr lang="en-US" dirty="0"/>
              <a:t>Cleartext protocols</a:t>
            </a:r>
          </a:p>
          <a:p>
            <a:pPr lvl="1"/>
            <a:r>
              <a:rPr lang="en-US" dirty="0"/>
              <a:t>Anyone that wants to see what is being sent can see into these</a:t>
            </a:r>
          </a:p>
          <a:p>
            <a:r>
              <a:rPr lang="en-US" dirty="0"/>
              <a:t>Network taps</a:t>
            </a:r>
          </a:p>
          <a:p>
            <a:pPr lvl="1"/>
            <a:r>
              <a:rPr lang="en-US" dirty="0"/>
              <a:t>No need for break and inspect</a:t>
            </a:r>
          </a:p>
          <a:p>
            <a:endParaRPr lang="en-US" dirty="0"/>
          </a:p>
          <a:p>
            <a:r>
              <a:rPr lang="en-US" dirty="0"/>
              <a:t>Using Security Onion (Think Kali, but for Network Security Monitoring)</a:t>
            </a:r>
          </a:p>
          <a:p>
            <a:pPr lvl="1"/>
            <a:r>
              <a:rPr lang="en-US" dirty="0"/>
              <a:t>Covered in </a:t>
            </a:r>
            <a:r>
              <a:rPr lang="en-US" dirty="0" err="1"/>
              <a:t>DefSec</a:t>
            </a:r>
            <a:r>
              <a:rPr lang="en-US" dirty="0"/>
              <a:t> 438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DFE5E-7D72-6948-A276-EEE4E7EF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545B-9043-AC4E-AE24-9A249FAB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9D9C-6765-4544-AB87-F0191D8E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9884-148B-5440-A03B-6E212B51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Windows work normally?</a:t>
            </a:r>
          </a:p>
          <a:p>
            <a:r>
              <a:rPr lang="en-US" dirty="0"/>
              <a:t>SMB!</a:t>
            </a:r>
          </a:p>
          <a:p>
            <a:pPr lvl="1"/>
            <a:r>
              <a:rPr lang="en-US" dirty="0"/>
              <a:t>NOT over the Internet</a:t>
            </a:r>
          </a:p>
          <a:p>
            <a:endParaRPr lang="en-US" dirty="0"/>
          </a:p>
          <a:p>
            <a:r>
              <a:rPr lang="en-US" dirty="0"/>
              <a:t>Internal to a network</a:t>
            </a:r>
          </a:p>
          <a:p>
            <a:r>
              <a:rPr lang="en-US" dirty="0"/>
              <a:t>This is really good for host to host or server to host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E285B-A160-294C-BADE-0A755B03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F06FB-460A-CB4B-B773-55F191CF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2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4933-3552-BF41-8AC6-6790CFA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9586-B0E5-F349-8C13-41587114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218698" cy="4351337"/>
          </a:xfrm>
        </p:spPr>
        <p:txBody>
          <a:bodyPr/>
          <a:lstStyle/>
          <a:p>
            <a:r>
              <a:rPr lang="en-US" dirty="0"/>
              <a:t>How do systems connect to the Internet?</a:t>
            </a:r>
          </a:p>
          <a:p>
            <a:endParaRPr lang="en-US" dirty="0"/>
          </a:p>
          <a:p>
            <a:r>
              <a:rPr lang="en-US" dirty="0"/>
              <a:t>We can prepend data to a request</a:t>
            </a:r>
          </a:p>
          <a:p>
            <a:endParaRPr lang="en-US" dirty="0"/>
          </a:p>
          <a:p>
            <a:r>
              <a:rPr lang="en-US" dirty="0"/>
              <a:t>Good if nobody is watching</a:t>
            </a:r>
          </a:p>
          <a:p>
            <a:r>
              <a:rPr lang="en-US" dirty="0"/>
              <a:t>BAD if they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00BFC-D841-7741-96DB-C482E490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CC019-D72B-E94E-AC6F-6F181BA0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A761C-98C2-ED4E-971B-B4A01EB9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0" y="2667406"/>
            <a:ext cx="4114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6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B03-3C85-F84C-8326-E1403B67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55E2-5986-704A-8138-5F22A198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communication method</a:t>
            </a:r>
          </a:p>
          <a:p>
            <a:r>
              <a:rPr lang="en-US" dirty="0"/>
              <a:t>Common</a:t>
            </a:r>
          </a:p>
          <a:p>
            <a:pPr lvl="1"/>
            <a:r>
              <a:rPr lang="en-US" dirty="0"/>
              <a:t>All networks have this</a:t>
            </a:r>
          </a:p>
          <a:p>
            <a:r>
              <a:rPr lang="en-US" dirty="0"/>
              <a:t>Business requirement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Added layer of encryption</a:t>
            </a:r>
          </a:p>
          <a:p>
            <a:pPr lvl="1"/>
            <a:r>
              <a:rPr lang="en-US" dirty="0"/>
              <a:t>HTTPS Break and Inspect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78EA2-E1D6-4F40-9D2F-96DD0FCD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57725-C506-884B-B01E-419B80DA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6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FC2A-FEE3-824E-9F3B-B968C672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our tools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9CDB63-F95C-3F47-8FFD-468A56A4C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507" y="4140568"/>
            <a:ext cx="8594725" cy="18792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49D88-FF4C-D743-8C00-3882BF3A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BC46A-D108-B348-A377-12C3B8B9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1AB6E0-5280-AC43-9009-CDF69B968908}"/>
              </a:ext>
            </a:extLst>
          </p:cNvPr>
          <p:cNvSpPr txBox="1">
            <a:spLocks/>
          </p:cNvSpPr>
          <p:nvPr/>
        </p:nvSpPr>
        <p:spPr>
          <a:xfrm>
            <a:off x="1261872" y="1828801"/>
            <a:ext cx="8595360" cy="178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defensive tools</a:t>
            </a:r>
          </a:p>
          <a:p>
            <a:endParaRPr lang="en-US" dirty="0"/>
          </a:p>
          <a:p>
            <a:r>
              <a:rPr lang="en-US" dirty="0"/>
              <a:t>Things like this are coming</a:t>
            </a:r>
          </a:p>
        </p:txBody>
      </p:sp>
    </p:spTree>
    <p:extLst>
      <p:ext uri="{BB962C8B-B14F-4D97-AF65-F5344CB8AC3E}">
        <p14:creationId xmlns:p14="http://schemas.microsoft.com/office/powerpoint/2010/main" val="1217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C5B-4DC6-6246-8FD2-1ACB2278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(Using other sites)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87E7-26CC-3D4F-BF22-689D73C9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Sites that allow for posting data</a:t>
            </a:r>
          </a:p>
          <a:p>
            <a:pPr lvl="1"/>
            <a:r>
              <a:rPr lang="en-US" dirty="0"/>
              <a:t>Bitbucket, </a:t>
            </a:r>
            <a:r>
              <a:rPr lang="en-US" dirty="0" err="1"/>
              <a:t>pastebin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Privacy is an issue here</a:t>
            </a:r>
          </a:p>
          <a:p>
            <a:endParaRPr lang="en-US" dirty="0"/>
          </a:p>
          <a:p>
            <a:r>
              <a:rPr lang="en-US" dirty="0"/>
              <a:t>Traffic to GitHub may look normal</a:t>
            </a:r>
          </a:p>
          <a:p>
            <a:pPr lvl="1"/>
            <a:r>
              <a:rPr lang="en-US" dirty="0"/>
              <a:t>No indication to look any deeper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09ACD-D825-844C-9B29-90525725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3EDDE-BA35-1E4B-8A7B-BF1D669B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5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1280</TotalTime>
  <Words>690</Words>
  <Application>Microsoft Macintosh PowerPoint</Application>
  <PresentationFormat>Widescreen</PresentationFormat>
  <Paragraphs>175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Courier New</vt:lpstr>
      <vt:lpstr>Wingdings 2</vt:lpstr>
      <vt:lpstr>View</vt:lpstr>
      <vt:lpstr>1_View</vt:lpstr>
      <vt:lpstr>C2</vt:lpstr>
      <vt:lpstr>Command and Control</vt:lpstr>
      <vt:lpstr>Beaconing</vt:lpstr>
      <vt:lpstr>TCP &amp; HTTP</vt:lpstr>
      <vt:lpstr>SMB</vt:lpstr>
      <vt:lpstr>DNS</vt:lpstr>
      <vt:lpstr>HTTPS</vt:lpstr>
      <vt:lpstr>Profiling our tools</vt:lpstr>
      <vt:lpstr>HTTPS (Using other sites)</vt:lpstr>
      <vt:lpstr>Domains</vt:lpstr>
      <vt:lpstr>Checking a domain</vt:lpstr>
      <vt:lpstr>So what can we do?</vt:lpstr>
      <vt:lpstr>Domain Fronting</vt:lpstr>
      <vt:lpstr>Domain Fronting Cont’d</vt:lpstr>
      <vt:lpstr>Others?</vt:lpstr>
      <vt:lpstr>Infrastructure Security</vt:lpstr>
      <vt:lpstr>Redirectors</vt:lpstr>
      <vt:lpstr>Redirectors cont’d.</vt:lpstr>
      <vt:lpstr>Don’t use default configs</vt:lpstr>
      <vt:lpstr>Moving Target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Here</dc:title>
  <dc:creator>Microsoft Office User</dc:creator>
  <cp:lastModifiedBy>Flaagan, Tyler</cp:lastModifiedBy>
  <cp:revision>18</cp:revision>
  <cp:lastPrinted>2018-01-16T14:21:07Z</cp:lastPrinted>
  <dcterms:created xsi:type="dcterms:W3CDTF">2018-10-31T13:51:58Z</dcterms:created>
  <dcterms:modified xsi:type="dcterms:W3CDTF">2018-11-19T23:25:09Z</dcterms:modified>
</cp:coreProperties>
</file>