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  <p:sldMasterId id="2147483715" r:id="rId2"/>
  </p:sldMasterIdLst>
  <p:notesMasterIdLst>
    <p:notesMasterId r:id="rId16"/>
  </p:notesMasterIdLst>
  <p:sldIdLst>
    <p:sldId id="256" r:id="rId3"/>
    <p:sldId id="257" r:id="rId4"/>
    <p:sldId id="263" r:id="rId5"/>
    <p:sldId id="264" r:id="rId6"/>
    <p:sldId id="265" r:id="rId7"/>
    <p:sldId id="262" r:id="rId8"/>
    <p:sldId id="260" r:id="rId9"/>
    <p:sldId id="258" r:id="rId10"/>
    <p:sldId id="266" r:id="rId11"/>
    <p:sldId id="268" r:id="rId12"/>
    <p:sldId id="261" r:id="rId13"/>
    <p:sldId id="267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0500"/>
    <a:srgbClr val="000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4"/>
    <p:restoredTop sz="94674"/>
  </p:normalViewPr>
  <p:slideViewPr>
    <p:cSldViewPr snapToGrid="0" snapToObjects="1">
      <p:cViewPr>
        <p:scale>
          <a:sx n="153" d="100"/>
          <a:sy n="153" d="100"/>
        </p:scale>
        <p:origin x="36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BF22E5-6F56-4844-87CA-4754402687F8}" type="doc">
      <dgm:prSet loTypeId="urn:microsoft.com/office/officeart/2005/8/layout/cycle2" loCatId="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6EB4E92-F029-A447-87CC-3BB7C947041E}">
      <dgm:prSet phldrT="[Text]"/>
      <dgm:spPr>
        <a:solidFill>
          <a:srgbClr val="5A0500"/>
        </a:solidFill>
      </dgm:spPr>
      <dgm:t>
        <a:bodyPr/>
        <a:lstStyle/>
        <a:p>
          <a:r>
            <a:rPr lang="en-US" dirty="0"/>
            <a:t>Recon</a:t>
          </a:r>
        </a:p>
      </dgm:t>
    </dgm:pt>
    <dgm:pt modelId="{6235977C-80B7-BB45-8552-AE8BED9CB239}" type="parTrans" cxnId="{E955650E-1772-AC4C-88AC-CE55D55D0DAA}">
      <dgm:prSet/>
      <dgm:spPr/>
      <dgm:t>
        <a:bodyPr/>
        <a:lstStyle/>
        <a:p>
          <a:endParaRPr lang="en-US"/>
        </a:p>
      </dgm:t>
    </dgm:pt>
    <dgm:pt modelId="{443180CD-ACF3-AC42-A3B8-2C2A79455965}" type="sibTrans" cxnId="{E955650E-1772-AC4C-88AC-CE55D55D0DAA}">
      <dgm:prSet/>
      <dgm:spPr>
        <a:solidFill>
          <a:srgbClr val="5A0500"/>
        </a:solidFill>
      </dgm:spPr>
      <dgm:t>
        <a:bodyPr/>
        <a:lstStyle/>
        <a:p>
          <a:endParaRPr lang="en-US"/>
        </a:p>
      </dgm:t>
    </dgm:pt>
    <dgm:pt modelId="{BB30296B-9E03-9344-8205-7BC864DDFEB6}">
      <dgm:prSet phldrT="[Text]"/>
      <dgm:spPr>
        <a:solidFill>
          <a:srgbClr val="5A0500"/>
        </a:solidFill>
      </dgm:spPr>
      <dgm:t>
        <a:bodyPr/>
        <a:lstStyle/>
        <a:p>
          <a:r>
            <a:rPr lang="en-US" dirty="0"/>
            <a:t>Mapping</a:t>
          </a:r>
        </a:p>
      </dgm:t>
    </dgm:pt>
    <dgm:pt modelId="{10DFCBEE-C8FD-1E40-9D7C-DA81B1B7E631}" type="parTrans" cxnId="{053916D7-6A39-0F4C-9A1A-A78070E2AC64}">
      <dgm:prSet/>
      <dgm:spPr/>
      <dgm:t>
        <a:bodyPr/>
        <a:lstStyle/>
        <a:p>
          <a:endParaRPr lang="en-US"/>
        </a:p>
      </dgm:t>
    </dgm:pt>
    <dgm:pt modelId="{C4D570A2-77B7-0646-B9B8-6C34A2CCEE85}" type="sibTrans" cxnId="{053916D7-6A39-0F4C-9A1A-A78070E2AC64}">
      <dgm:prSet/>
      <dgm:spPr>
        <a:solidFill>
          <a:srgbClr val="5A0500"/>
        </a:solidFill>
      </dgm:spPr>
      <dgm:t>
        <a:bodyPr/>
        <a:lstStyle/>
        <a:p>
          <a:endParaRPr lang="en-US"/>
        </a:p>
      </dgm:t>
    </dgm:pt>
    <dgm:pt modelId="{FA890680-9BCE-B44C-BA2D-700F5140A19A}">
      <dgm:prSet phldrT="[Text]"/>
      <dgm:spPr>
        <a:solidFill>
          <a:srgbClr val="5A0500"/>
        </a:solidFill>
      </dgm:spPr>
      <dgm:t>
        <a:bodyPr/>
        <a:lstStyle/>
        <a:p>
          <a:r>
            <a:rPr lang="en-US" dirty="0"/>
            <a:t>Discovery</a:t>
          </a:r>
        </a:p>
      </dgm:t>
    </dgm:pt>
    <dgm:pt modelId="{09D79593-3696-BC4E-A18D-D9E6D020C8BD}" type="parTrans" cxnId="{BCDBB9B9-679C-6D46-9A8E-2FCACA201BAF}">
      <dgm:prSet/>
      <dgm:spPr/>
      <dgm:t>
        <a:bodyPr/>
        <a:lstStyle/>
        <a:p>
          <a:endParaRPr lang="en-US"/>
        </a:p>
      </dgm:t>
    </dgm:pt>
    <dgm:pt modelId="{5B3C99D8-256C-A944-95EB-D582A825EAEC}" type="sibTrans" cxnId="{BCDBB9B9-679C-6D46-9A8E-2FCACA201BAF}">
      <dgm:prSet/>
      <dgm:spPr>
        <a:solidFill>
          <a:srgbClr val="5A0500"/>
        </a:solidFill>
      </dgm:spPr>
      <dgm:t>
        <a:bodyPr/>
        <a:lstStyle/>
        <a:p>
          <a:endParaRPr lang="en-US"/>
        </a:p>
      </dgm:t>
    </dgm:pt>
    <dgm:pt modelId="{737FE201-D7B1-B24C-BDE8-2FA5BBACA52F}">
      <dgm:prSet phldrT="[Text]"/>
      <dgm:spPr>
        <a:solidFill>
          <a:srgbClr val="5A0500"/>
        </a:solidFill>
      </dgm:spPr>
      <dgm:t>
        <a:bodyPr/>
        <a:lstStyle/>
        <a:p>
          <a:r>
            <a:rPr lang="en-US" dirty="0"/>
            <a:t>Exploitation</a:t>
          </a:r>
        </a:p>
      </dgm:t>
    </dgm:pt>
    <dgm:pt modelId="{59EF4779-DF80-EA40-88BD-342FBF2193E9}" type="parTrans" cxnId="{8C68AA33-1871-0B4C-9834-28EE4E0FDF9B}">
      <dgm:prSet/>
      <dgm:spPr/>
      <dgm:t>
        <a:bodyPr/>
        <a:lstStyle/>
        <a:p>
          <a:endParaRPr lang="en-US"/>
        </a:p>
      </dgm:t>
    </dgm:pt>
    <dgm:pt modelId="{F92ADCA2-2C25-3542-A316-509CF4DB4EA6}" type="sibTrans" cxnId="{8C68AA33-1871-0B4C-9834-28EE4E0FDF9B}">
      <dgm:prSet/>
      <dgm:spPr>
        <a:solidFill>
          <a:srgbClr val="5A0500"/>
        </a:solidFill>
      </dgm:spPr>
      <dgm:t>
        <a:bodyPr/>
        <a:lstStyle/>
        <a:p>
          <a:endParaRPr lang="en-US"/>
        </a:p>
      </dgm:t>
    </dgm:pt>
    <dgm:pt modelId="{0A058BE9-CE74-574E-A601-FD23D2C7F229}" type="pres">
      <dgm:prSet presAssocID="{3DBF22E5-6F56-4844-87CA-4754402687F8}" presName="cycle" presStyleCnt="0">
        <dgm:presLayoutVars>
          <dgm:dir/>
          <dgm:resizeHandles val="exact"/>
        </dgm:presLayoutVars>
      </dgm:prSet>
      <dgm:spPr/>
    </dgm:pt>
    <dgm:pt modelId="{951CED80-E9DB-884D-A57F-41DFFFCD7055}" type="pres">
      <dgm:prSet presAssocID="{B6EB4E92-F029-A447-87CC-3BB7C947041E}" presName="node" presStyleLbl="node1" presStyleIdx="0" presStyleCnt="4">
        <dgm:presLayoutVars>
          <dgm:bulletEnabled val="1"/>
        </dgm:presLayoutVars>
      </dgm:prSet>
      <dgm:spPr/>
    </dgm:pt>
    <dgm:pt modelId="{CD53CAAC-269F-0A4C-87EC-08DC8E35945F}" type="pres">
      <dgm:prSet presAssocID="{443180CD-ACF3-AC42-A3B8-2C2A79455965}" presName="sibTrans" presStyleLbl="sibTrans2D1" presStyleIdx="0" presStyleCnt="4"/>
      <dgm:spPr/>
    </dgm:pt>
    <dgm:pt modelId="{71817248-878D-6142-B642-731B07509239}" type="pres">
      <dgm:prSet presAssocID="{443180CD-ACF3-AC42-A3B8-2C2A79455965}" presName="connectorText" presStyleLbl="sibTrans2D1" presStyleIdx="0" presStyleCnt="4"/>
      <dgm:spPr/>
    </dgm:pt>
    <dgm:pt modelId="{B953DBD2-0A6D-9144-B469-CB79A069F625}" type="pres">
      <dgm:prSet presAssocID="{BB30296B-9E03-9344-8205-7BC864DDFEB6}" presName="node" presStyleLbl="node1" presStyleIdx="1" presStyleCnt="4">
        <dgm:presLayoutVars>
          <dgm:bulletEnabled val="1"/>
        </dgm:presLayoutVars>
      </dgm:prSet>
      <dgm:spPr/>
    </dgm:pt>
    <dgm:pt modelId="{E064A8E4-3422-7944-BFDD-2991F560642A}" type="pres">
      <dgm:prSet presAssocID="{C4D570A2-77B7-0646-B9B8-6C34A2CCEE85}" presName="sibTrans" presStyleLbl="sibTrans2D1" presStyleIdx="1" presStyleCnt="4"/>
      <dgm:spPr/>
    </dgm:pt>
    <dgm:pt modelId="{4ED76C6D-BEDF-8044-A997-05224A0F6DB3}" type="pres">
      <dgm:prSet presAssocID="{C4D570A2-77B7-0646-B9B8-6C34A2CCEE85}" presName="connectorText" presStyleLbl="sibTrans2D1" presStyleIdx="1" presStyleCnt="4"/>
      <dgm:spPr/>
    </dgm:pt>
    <dgm:pt modelId="{FC0C402A-DFA1-9444-A215-11A64D715D70}" type="pres">
      <dgm:prSet presAssocID="{FA890680-9BCE-B44C-BA2D-700F5140A19A}" presName="node" presStyleLbl="node1" presStyleIdx="2" presStyleCnt="4">
        <dgm:presLayoutVars>
          <dgm:bulletEnabled val="1"/>
        </dgm:presLayoutVars>
      </dgm:prSet>
      <dgm:spPr/>
    </dgm:pt>
    <dgm:pt modelId="{577A8EFB-A861-3A4A-826F-6A5BCDAAFF8A}" type="pres">
      <dgm:prSet presAssocID="{5B3C99D8-256C-A944-95EB-D582A825EAEC}" presName="sibTrans" presStyleLbl="sibTrans2D1" presStyleIdx="2" presStyleCnt="4"/>
      <dgm:spPr/>
    </dgm:pt>
    <dgm:pt modelId="{4F011CA1-C264-9C4F-A840-6128189A9EEE}" type="pres">
      <dgm:prSet presAssocID="{5B3C99D8-256C-A944-95EB-D582A825EAEC}" presName="connectorText" presStyleLbl="sibTrans2D1" presStyleIdx="2" presStyleCnt="4"/>
      <dgm:spPr/>
    </dgm:pt>
    <dgm:pt modelId="{2C79D18F-872F-7B4B-B2B9-CF31A9146354}" type="pres">
      <dgm:prSet presAssocID="{737FE201-D7B1-B24C-BDE8-2FA5BBACA52F}" presName="node" presStyleLbl="node1" presStyleIdx="3" presStyleCnt="4">
        <dgm:presLayoutVars>
          <dgm:bulletEnabled val="1"/>
        </dgm:presLayoutVars>
      </dgm:prSet>
      <dgm:spPr/>
    </dgm:pt>
    <dgm:pt modelId="{9AE0F513-737B-7E44-A7A3-80377D44A1D4}" type="pres">
      <dgm:prSet presAssocID="{F92ADCA2-2C25-3542-A316-509CF4DB4EA6}" presName="sibTrans" presStyleLbl="sibTrans2D1" presStyleIdx="3" presStyleCnt="4"/>
      <dgm:spPr/>
    </dgm:pt>
    <dgm:pt modelId="{86FA0172-143D-034A-A3DC-11ED75B8551D}" type="pres">
      <dgm:prSet presAssocID="{F92ADCA2-2C25-3542-A316-509CF4DB4EA6}" presName="connectorText" presStyleLbl="sibTrans2D1" presStyleIdx="3" presStyleCnt="4"/>
      <dgm:spPr/>
    </dgm:pt>
  </dgm:ptLst>
  <dgm:cxnLst>
    <dgm:cxn modelId="{2E518407-1DE3-A74E-A78D-B58E2D578269}" type="presOf" srcId="{BB30296B-9E03-9344-8205-7BC864DDFEB6}" destId="{B953DBD2-0A6D-9144-B469-CB79A069F625}" srcOrd="0" destOrd="0" presId="urn:microsoft.com/office/officeart/2005/8/layout/cycle2"/>
    <dgm:cxn modelId="{8929AF09-C037-9C45-8964-E171DA92D241}" type="presOf" srcId="{FA890680-9BCE-B44C-BA2D-700F5140A19A}" destId="{FC0C402A-DFA1-9444-A215-11A64D715D70}" srcOrd="0" destOrd="0" presId="urn:microsoft.com/office/officeart/2005/8/layout/cycle2"/>
    <dgm:cxn modelId="{E955650E-1772-AC4C-88AC-CE55D55D0DAA}" srcId="{3DBF22E5-6F56-4844-87CA-4754402687F8}" destId="{B6EB4E92-F029-A447-87CC-3BB7C947041E}" srcOrd="0" destOrd="0" parTransId="{6235977C-80B7-BB45-8552-AE8BED9CB239}" sibTransId="{443180CD-ACF3-AC42-A3B8-2C2A79455965}"/>
    <dgm:cxn modelId="{D2029817-BD43-A146-96F0-9E953B7372DE}" type="presOf" srcId="{B6EB4E92-F029-A447-87CC-3BB7C947041E}" destId="{951CED80-E9DB-884D-A57F-41DFFFCD7055}" srcOrd="0" destOrd="0" presId="urn:microsoft.com/office/officeart/2005/8/layout/cycle2"/>
    <dgm:cxn modelId="{8C68AA33-1871-0B4C-9834-28EE4E0FDF9B}" srcId="{3DBF22E5-6F56-4844-87CA-4754402687F8}" destId="{737FE201-D7B1-B24C-BDE8-2FA5BBACA52F}" srcOrd="3" destOrd="0" parTransId="{59EF4779-DF80-EA40-88BD-342FBF2193E9}" sibTransId="{F92ADCA2-2C25-3542-A316-509CF4DB4EA6}"/>
    <dgm:cxn modelId="{20EC134B-FF8B-814B-B66F-C436C59DE694}" type="presOf" srcId="{443180CD-ACF3-AC42-A3B8-2C2A79455965}" destId="{CD53CAAC-269F-0A4C-87EC-08DC8E35945F}" srcOrd="0" destOrd="0" presId="urn:microsoft.com/office/officeart/2005/8/layout/cycle2"/>
    <dgm:cxn modelId="{E8ADE557-C219-C84B-B0EC-4C8F65830A60}" type="presOf" srcId="{C4D570A2-77B7-0646-B9B8-6C34A2CCEE85}" destId="{E064A8E4-3422-7944-BFDD-2991F560642A}" srcOrd="0" destOrd="0" presId="urn:microsoft.com/office/officeart/2005/8/layout/cycle2"/>
    <dgm:cxn modelId="{B141F976-0DB2-3743-8809-9ED29B94D09B}" type="presOf" srcId="{3DBF22E5-6F56-4844-87CA-4754402687F8}" destId="{0A058BE9-CE74-574E-A601-FD23D2C7F229}" srcOrd="0" destOrd="0" presId="urn:microsoft.com/office/officeart/2005/8/layout/cycle2"/>
    <dgm:cxn modelId="{02211679-938E-3F4A-9A39-6598914EF053}" type="presOf" srcId="{737FE201-D7B1-B24C-BDE8-2FA5BBACA52F}" destId="{2C79D18F-872F-7B4B-B2B9-CF31A9146354}" srcOrd="0" destOrd="0" presId="urn:microsoft.com/office/officeart/2005/8/layout/cycle2"/>
    <dgm:cxn modelId="{2683BA97-F73E-3247-938D-5B94EF114D51}" type="presOf" srcId="{5B3C99D8-256C-A944-95EB-D582A825EAEC}" destId="{577A8EFB-A861-3A4A-826F-6A5BCDAAFF8A}" srcOrd="0" destOrd="0" presId="urn:microsoft.com/office/officeart/2005/8/layout/cycle2"/>
    <dgm:cxn modelId="{E5477BAB-55CE-254E-85F3-33855DD0CB1B}" type="presOf" srcId="{F92ADCA2-2C25-3542-A316-509CF4DB4EA6}" destId="{9AE0F513-737B-7E44-A7A3-80377D44A1D4}" srcOrd="0" destOrd="0" presId="urn:microsoft.com/office/officeart/2005/8/layout/cycle2"/>
    <dgm:cxn modelId="{F1B987B6-BF51-FA47-9377-7BA8941BAC3A}" type="presOf" srcId="{443180CD-ACF3-AC42-A3B8-2C2A79455965}" destId="{71817248-878D-6142-B642-731B07509239}" srcOrd="1" destOrd="0" presId="urn:microsoft.com/office/officeart/2005/8/layout/cycle2"/>
    <dgm:cxn modelId="{BCDBB9B9-679C-6D46-9A8E-2FCACA201BAF}" srcId="{3DBF22E5-6F56-4844-87CA-4754402687F8}" destId="{FA890680-9BCE-B44C-BA2D-700F5140A19A}" srcOrd="2" destOrd="0" parTransId="{09D79593-3696-BC4E-A18D-D9E6D020C8BD}" sibTransId="{5B3C99D8-256C-A944-95EB-D582A825EAEC}"/>
    <dgm:cxn modelId="{053916D7-6A39-0F4C-9A1A-A78070E2AC64}" srcId="{3DBF22E5-6F56-4844-87CA-4754402687F8}" destId="{BB30296B-9E03-9344-8205-7BC864DDFEB6}" srcOrd="1" destOrd="0" parTransId="{10DFCBEE-C8FD-1E40-9D7C-DA81B1B7E631}" sibTransId="{C4D570A2-77B7-0646-B9B8-6C34A2CCEE85}"/>
    <dgm:cxn modelId="{035108DC-DF49-C54E-A805-8B62EBA8062C}" type="presOf" srcId="{5B3C99D8-256C-A944-95EB-D582A825EAEC}" destId="{4F011CA1-C264-9C4F-A840-6128189A9EEE}" srcOrd="1" destOrd="0" presId="urn:microsoft.com/office/officeart/2005/8/layout/cycle2"/>
    <dgm:cxn modelId="{00F27DDC-E308-734C-BF31-968F99ECDD1A}" type="presOf" srcId="{F92ADCA2-2C25-3542-A316-509CF4DB4EA6}" destId="{86FA0172-143D-034A-A3DC-11ED75B8551D}" srcOrd="1" destOrd="0" presId="urn:microsoft.com/office/officeart/2005/8/layout/cycle2"/>
    <dgm:cxn modelId="{D8E35BFC-6449-8548-A54F-E7CB2BF553B1}" type="presOf" srcId="{C4D570A2-77B7-0646-B9B8-6C34A2CCEE85}" destId="{4ED76C6D-BEDF-8044-A997-05224A0F6DB3}" srcOrd="1" destOrd="0" presId="urn:microsoft.com/office/officeart/2005/8/layout/cycle2"/>
    <dgm:cxn modelId="{1110A4D7-867D-B045-9882-960A53C3C937}" type="presParOf" srcId="{0A058BE9-CE74-574E-A601-FD23D2C7F229}" destId="{951CED80-E9DB-884D-A57F-41DFFFCD7055}" srcOrd="0" destOrd="0" presId="urn:microsoft.com/office/officeart/2005/8/layout/cycle2"/>
    <dgm:cxn modelId="{25A56839-031D-AB4F-8F28-C0C6F81F3424}" type="presParOf" srcId="{0A058BE9-CE74-574E-A601-FD23D2C7F229}" destId="{CD53CAAC-269F-0A4C-87EC-08DC8E35945F}" srcOrd="1" destOrd="0" presId="urn:microsoft.com/office/officeart/2005/8/layout/cycle2"/>
    <dgm:cxn modelId="{CE861349-CAD1-CD49-B202-84E423FD3534}" type="presParOf" srcId="{CD53CAAC-269F-0A4C-87EC-08DC8E35945F}" destId="{71817248-878D-6142-B642-731B07509239}" srcOrd="0" destOrd="0" presId="urn:microsoft.com/office/officeart/2005/8/layout/cycle2"/>
    <dgm:cxn modelId="{39142783-8FFC-A148-806E-64AF4853C253}" type="presParOf" srcId="{0A058BE9-CE74-574E-A601-FD23D2C7F229}" destId="{B953DBD2-0A6D-9144-B469-CB79A069F625}" srcOrd="2" destOrd="0" presId="urn:microsoft.com/office/officeart/2005/8/layout/cycle2"/>
    <dgm:cxn modelId="{8A2A07F5-D901-4E4B-BE68-932A073580F9}" type="presParOf" srcId="{0A058BE9-CE74-574E-A601-FD23D2C7F229}" destId="{E064A8E4-3422-7944-BFDD-2991F560642A}" srcOrd="3" destOrd="0" presId="urn:microsoft.com/office/officeart/2005/8/layout/cycle2"/>
    <dgm:cxn modelId="{1CAF3DCD-9B01-4E4C-AEC3-16D09263CDCC}" type="presParOf" srcId="{E064A8E4-3422-7944-BFDD-2991F560642A}" destId="{4ED76C6D-BEDF-8044-A997-05224A0F6DB3}" srcOrd="0" destOrd="0" presId="urn:microsoft.com/office/officeart/2005/8/layout/cycle2"/>
    <dgm:cxn modelId="{4D6F12F8-1588-754E-8950-9DC8A1A78549}" type="presParOf" srcId="{0A058BE9-CE74-574E-A601-FD23D2C7F229}" destId="{FC0C402A-DFA1-9444-A215-11A64D715D70}" srcOrd="4" destOrd="0" presId="urn:microsoft.com/office/officeart/2005/8/layout/cycle2"/>
    <dgm:cxn modelId="{13120887-BE01-CE45-81C8-70D4D296A368}" type="presParOf" srcId="{0A058BE9-CE74-574E-A601-FD23D2C7F229}" destId="{577A8EFB-A861-3A4A-826F-6A5BCDAAFF8A}" srcOrd="5" destOrd="0" presId="urn:microsoft.com/office/officeart/2005/8/layout/cycle2"/>
    <dgm:cxn modelId="{1C8817C0-58FD-224E-8DEB-448C1F5C66DC}" type="presParOf" srcId="{577A8EFB-A861-3A4A-826F-6A5BCDAAFF8A}" destId="{4F011CA1-C264-9C4F-A840-6128189A9EEE}" srcOrd="0" destOrd="0" presId="urn:microsoft.com/office/officeart/2005/8/layout/cycle2"/>
    <dgm:cxn modelId="{EE53CB00-2770-354F-9C5D-BF062A020256}" type="presParOf" srcId="{0A058BE9-CE74-574E-A601-FD23D2C7F229}" destId="{2C79D18F-872F-7B4B-B2B9-CF31A9146354}" srcOrd="6" destOrd="0" presId="urn:microsoft.com/office/officeart/2005/8/layout/cycle2"/>
    <dgm:cxn modelId="{3A7F9F15-9189-454D-9123-DE89B7E54D38}" type="presParOf" srcId="{0A058BE9-CE74-574E-A601-FD23D2C7F229}" destId="{9AE0F513-737B-7E44-A7A3-80377D44A1D4}" srcOrd="7" destOrd="0" presId="urn:microsoft.com/office/officeart/2005/8/layout/cycle2"/>
    <dgm:cxn modelId="{B0825388-8C0D-0544-97C4-03287B319508}" type="presParOf" srcId="{9AE0F513-737B-7E44-A7A3-80377D44A1D4}" destId="{86FA0172-143D-034A-A3DC-11ED75B8551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CED80-E9DB-884D-A57F-41DFFFCD7055}">
      <dsp:nvSpPr>
        <dsp:cNvPr id="0" name=""/>
        <dsp:cNvSpPr/>
      </dsp:nvSpPr>
      <dsp:spPr>
        <a:xfrm>
          <a:off x="1928509" y="287"/>
          <a:ext cx="1107893" cy="1107893"/>
        </a:xfrm>
        <a:prstGeom prst="ellipse">
          <a:avLst/>
        </a:prstGeom>
        <a:solidFill>
          <a:srgbClr val="5A0500"/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Recon</a:t>
          </a:r>
        </a:p>
      </dsp:txBody>
      <dsp:txXfrm>
        <a:off x="2090756" y="162534"/>
        <a:ext cx="783399" cy="783399"/>
      </dsp:txXfrm>
    </dsp:sp>
    <dsp:sp modelId="{CD53CAAC-269F-0A4C-87EC-08DC8E35945F}">
      <dsp:nvSpPr>
        <dsp:cNvPr id="0" name=""/>
        <dsp:cNvSpPr/>
      </dsp:nvSpPr>
      <dsp:spPr>
        <a:xfrm rot="2700000">
          <a:off x="2917400" y="949242"/>
          <a:ext cx="294043" cy="373913"/>
        </a:xfrm>
        <a:prstGeom prst="rightArrow">
          <a:avLst>
            <a:gd name="adj1" fmla="val 60000"/>
            <a:gd name="adj2" fmla="val 50000"/>
          </a:avLst>
        </a:prstGeom>
        <a:solidFill>
          <a:srgbClr val="5A0500"/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2">
              <a:tint val="60000"/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30318" y="992837"/>
        <a:ext cx="205830" cy="224347"/>
      </dsp:txXfrm>
    </dsp:sp>
    <dsp:sp modelId="{B953DBD2-0A6D-9144-B469-CB79A069F625}">
      <dsp:nvSpPr>
        <dsp:cNvPr id="0" name=""/>
        <dsp:cNvSpPr/>
      </dsp:nvSpPr>
      <dsp:spPr>
        <a:xfrm>
          <a:off x="3104210" y="1175987"/>
          <a:ext cx="1107893" cy="1107893"/>
        </a:xfrm>
        <a:prstGeom prst="ellipse">
          <a:avLst/>
        </a:prstGeom>
        <a:solidFill>
          <a:srgbClr val="5A0500"/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Mapping</a:t>
          </a:r>
        </a:p>
      </dsp:txBody>
      <dsp:txXfrm>
        <a:off x="3266457" y="1338234"/>
        <a:ext cx="783399" cy="783399"/>
      </dsp:txXfrm>
    </dsp:sp>
    <dsp:sp modelId="{E064A8E4-3422-7944-BFDD-2991F560642A}">
      <dsp:nvSpPr>
        <dsp:cNvPr id="0" name=""/>
        <dsp:cNvSpPr/>
      </dsp:nvSpPr>
      <dsp:spPr>
        <a:xfrm rot="8100000">
          <a:off x="2929169" y="2124943"/>
          <a:ext cx="294043" cy="373913"/>
        </a:xfrm>
        <a:prstGeom prst="rightArrow">
          <a:avLst>
            <a:gd name="adj1" fmla="val 60000"/>
            <a:gd name="adj2" fmla="val 50000"/>
          </a:avLst>
        </a:prstGeom>
        <a:solidFill>
          <a:srgbClr val="5A0500"/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2">
              <a:tint val="60000"/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004464" y="2168538"/>
        <a:ext cx="205830" cy="224347"/>
      </dsp:txXfrm>
    </dsp:sp>
    <dsp:sp modelId="{FC0C402A-DFA1-9444-A215-11A64D715D70}">
      <dsp:nvSpPr>
        <dsp:cNvPr id="0" name=""/>
        <dsp:cNvSpPr/>
      </dsp:nvSpPr>
      <dsp:spPr>
        <a:xfrm>
          <a:off x="1928509" y="2351688"/>
          <a:ext cx="1107893" cy="1107893"/>
        </a:xfrm>
        <a:prstGeom prst="ellipse">
          <a:avLst/>
        </a:prstGeom>
        <a:solidFill>
          <a:srgbClr val="5A0500"/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Discovery</a:t>
          </a:r>
        </a:p>
      </dsp:txBody>
      <dsp:txXfrm>
        <a:off x="2090756" y="2513935"/>
        <a:ext cx="783399" cy="783399"/>
      </dsp:txXfrm>
    </dsp:sp>
    <dsp:sp modelId="{577A8EFB-A861-3A4A-826F-6A5BCDAAFF8A}">
      <dsp:nvSpPr>
        <dsp:cNvPr id="0" name=""/>
        <dsp:cNvSpPr/>
      </dsp:nvSpPr>
      <dsp:spPr>
        <a:xfrm rot="13500000">
          <a:off x="1753469" y="2136712"/>
          <a:ext cx="294043" cy="373913"/>
        </a:xfrm>
        <a:prstGeom prst="rightArrow">
          <a:avLst>
            <a:gd name="adj1" fmla="val 60000"/>
            <a:gd name="adj2" fmla="val 50000"/>
          </a:avLst>
        </a:prstGeom>
        <a:solidFill>
          <a:srgbClr val="5A0500"/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2">
              <a:tint val="60000"/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828764" y="2242683"/>
        <a:ext cx="205830" cy="224347"/>
      </dsp:txXfrm>
    </dsp:sp>
    <dsp:sp modelId="{2C79D18F-872F-7B4B-B2B9-CF31A9146354}">
      <dsp:nvSpPr>
        <dsp:cNvPr id="0" name=""/>
        <dsp:cNvSpPr/>
      </dsp:nvSpPr>
      <dsp:spPr>
        <a:xfrm>
          <a:off x="752809" y="1175987"/>
          <a:ext cx="1107893" cy="1107893"/>
        </a:xfrm>
        <a:prstGeom prst="ellipse">
          <a:avLst/>
        </a:prstGeom>
        <a:solidFill>
          <a:srgbClr val="5A0500"/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Exploitation</a:t>
          </a:r>
        </a:p>
      </dsp:txBody>
      <dsp:txXfrm>
        <a:off x="915056" y="1338234"/>
        <a:ext cx="783399" cy="783399"/>
      </dsp:txXfrm>
    </dsp:sp>
    <dsp:sp modelId="{9AE0F513-737B-7E44-A7A3-80377D44A1D4}">
      <dsp:nvSpPr>
        <dsp:cNvPr id="0" name=""/>
        <dsp:cNvSpPr/>
      </dsp:nvSpPr>
      <dsp:spPr>
        <a:xfrm rot="18900000">
          <a:off x="1741700" y="961011"/>
          <a:ext cx="294043" cy="373913"/>
        </a:xfrm>
        <a:prstGeom prst="rightArrow">
          <a:avLst>
            <a:gd name="adj1" fmla="val 60000"/>
            <a:gd name="adj2" fmla="val 50000"/>
          </a:avLst>
        </a:prstGeom>
        <a:solidFill>
          <a:srgbClr val="5A0500"/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2">
              <a:tint val="60000"/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754618" y="1066982"/>
        <a:ext cx="205830" cy="224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C4AD8C1-0C1F-F34D-AC81-DB9968CB9F0A}" type="datetime1">
              <a:rPr lang="en-US" smtClean="0"/>
              <a:pPr/>
              <a:t>11/21/18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A0500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25564-D9A2-2D47-8EDE-CF5EFC4E121F}"/>
              </a:ext>
            </a:extLst>
          </p:cNvPr>
          <p:cNvCxnSpPr>
            <a:cxnSpLocks/>
          </p:cNvCxnSpPr>
          <p:nvPr userDrawn="1"/>
        </p:nvCxnSpPr>
        <p:spPr>
          <a:xfrm>
            <a:off x="47194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1656-CF5B-F945-AE6A-4AEAB8EF023B}" type="datetime1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1A5A-DA33-1C4A-8635-B3E4BF2382F0}" type="datetime1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E73FAD-3587-F544-B2BE-6466AC8A109C}" type="datetime1">
              <a:rPr lang="en-US" smtClean="0"/>
              <a:pPr/>
              <a:t>11/21/18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5361E5-39B3-B745-A790-44BD912DECA1}"/>
              </a:ext>
            </a:extLst>
          </p:cNvPr>
          <p:cNvCxnSpPr>
            <a:cxnSpLocks/>
          </p:cNvCxnSpPr>
          <p:nvPr userDrawn="1"/>
        </p:nvCxnSpPr>
        <p:spPr>
          <a:xfrm>
            <a:off x="457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4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62CD-73A9-8640-BEF5-26DA6A57DF95}" type="datetime1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26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954-C9E7-6D4F-8E0E-A345338EBD9B}" type="datetime1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412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A4-4B89-1A47-90EB-7298AB48FAA0}" type="datetime1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8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E560-E3B3-1546-8CD4-D20043A7E500}" type="datetime1">
              <a:rPr lang="en-US" smtClean="0"/>
              <a:t>11/21/18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6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D0B-982D-1643-B75C-49E809E267EC}" type="datetime1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0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55B0-9A89-9546-B1DB-E44F3E7A9362}" type="datetime1">
              <a:rPr lang="en-US" smtClean="0"/>
              <a:t>11/21/18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48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F875-1120-814E-9B1F-BA9F7E5252C6}" type="datetime1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9F03-624A-F442-94BE-759EC6746724}" type="datetime1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5F8-5DCF-6C40-A19A-A8F9379A7E60}" type="datetime1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4E5-BEE5-5948-A4ED-798C99DA4064}" type="datetime1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01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164-613C-0046-95CA-DB56858B3163}" type="datetime1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7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5F8D-7DE4-0447-A629-B4378C8619DF}" type="datetime1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B29-9572-2246-AC73-417016831C77}" type="datetime1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2296-9D6C-0E4D-BA42-FE5D17F3EACA}" type="datetime1">
              <a:rPr lang="en-US" smtClean="0"/>
              <a:t>11/21/18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55AE-F7D5-314A-ADF7-757E518E1CE2}" type="datetime1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19D7-2DFC-8B41-9582-E40CBDE67067}" type="datetime1">
              <a:rPr lang="en-US" smtClean="0"/>
              <a:t>11/21/18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95D3-E4C5-AA4F-89E3-D47689F6128A}" type="datetime1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B73E-A4E1-AE4F-B754-1674B87AF8E8}" type="datetime1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A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5F50A3C-03FE-0944-962D-99ED5EF466D0}" type="datetime1">
              <a:rPr lang="en-US" smtClean="0"/>
              <a:t>11/21/18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9DBD3-609D-B947-8E13-BC34A7933DE1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97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572E2D-0ADF-6945-BF17-F43434EBB4CA}" type="datetime1">
              <a:rPr lang="en-US" smtClean="0"/>
              <a:t>11/21/18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79DC88-85DA-8B4D-80DA-755C89DBEF5D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83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mages/1/19/OTGv4.pdf" TargetMode="External"/><Relationship Id="rId2" Type="http://schemas.openxmlformats.org/officeDocument/2006/relationships/hyperlink" Target="https://www.redsiege.com/wp-content/uploads/2018/10/WA101-LayoftheLan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qazbnm456/awesome-web-securit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Offensive Security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AD4E-6C3C-9A4C-B5FC-BC9D25D4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103DE-DC49-3A4C-9738-8B064FDFA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surface area, requires its own methodology</a:t>
            </a:r>
          </a:p>
          <a:p>
            <a:endParaRPr lang="en-US" dirty="0"/>
          </a:p>
          <a:p>
            <a:r>
              <a:rPr lang="en-US" dirty="0"/>
              <a:t>Recon</a:t>
            </a:r>
          </a:p>
          <a:p>
            <a:r>
              <a:rPr lang="en-US" dirty="0"/>
              <a:t>Mapping</a:t>
            </a:r>
          </a:p>
          <a:p>
            <a:r>
              <a:rPr lang="en-US" dirty="0"/>
              <a:t>Discovery</a:t>
            </a:r>
          </a:p>
          <a:p>
            <a:r>
              <a:rPr lang="en-US" dirty="0"/>
              <a:t>Exploitation</a:t>
            </a:r>
          </a:p>
          <a:p>
            <a:r>
              <a:rPr lang="en-US" dirty="0"/>
              <a:t>Just like our regular methodology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17782-ABEB-6444-87AD-0DA60CE4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953D1-F2B8-CF4A-A3FD-8DABCAEA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C5E9FEE-C553-4549-AD22-F28910BEEC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9816619"/>
              </p:ext>
            </p:extLst>
          </p:nvPr>
        </p:nvGraphicFramePr>
        <p:xfrm>
          <a:off x="6327927" y="3306056"/>
          <a:ext cx="4964913" cy="3459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844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6AE3-7956-B94B-9F1F-D722B1D4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1773-2B27-EC4C-A622-7C947821B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browse every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Spidering with Burp/Zap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4A26C-9481-A848-BD9A-F787EAD3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8A022-3E44-284F-9C85-A0683073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79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6993-6ADF-6549-ADB2-B35CC9F0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Nikto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2D1A1-53CC-3643-B4AD-E36D93F8A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D77CC-4CB6-7044-B5AD-5969EA3E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779B5-1BCA-6E40-B330-E33B5FCC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4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512-3641-C24D-A2CF-E2A61EF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91CA-E143-EF49-80E8-CDC1211B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https://www.redsiege.com/wp-content/uploads/2018/10/WA101-LayoftheLand.pdf</a:t>
            </a:r>
            <a:endParaRPr lang="en-US" dirty="0"/>
          </a:p>
          <a:p>
            <a:r>
              <a:rPr lang="en-US" dirty="0">
                <a:hlinkClick r:id="rId3"/>
              </a:rPr>
              <a:t>https://www.owasp.org/images/1/19/OTGv4.pdf</a:t>
            </a:r>
            <a:endParaRPr lang="en-US" dirty="0"/>
          </a:p>
          <a:p>
            <a:r>
              <a:rPr lang="en-US" dirty="0">
                <a:hlinkClick r:id="rId4"/>
              </a:rPr>
              <a:t>https://github.com/qazbnm456/awesome-web-security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F8618-8278-2140-A960-7E8114C6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15DFD-7D32-CA44-8309-E9E09A85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2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512-3641-C24D-A2CF-E2A61EF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91CA-E143-EF49-80E8-CDC1211B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called out specifically</a:t>
            </a:r>
          </a:p>
          <a:p>
            <a:pPr lvl="1"/>
            <a:r>
              <a:rPr lang="en-US" dirty="0"/>
              <a:t>Because web is different than just testing services</a:t>
            </a:r>
          </a:p>
          <a:p>
            <a:pPr lvl="1"/>
            <a:r>
              <a:rPr lang="en-US" dirty="0"/>
              <a:t>More services are moving to the web, often more exposed</a:t>
            </a:r>
          </a:p>
          <a:p>
            <a:r>
              <a:rPr lang="en-US" dirty="0"/>
              <a:t>As web apps have become more important, they have also become more complex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F8618-8278-2140-A960-7E8114C6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15DFD-7D32-CA44-8309-E9E09A85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9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1177-55C1-8442-9266-3FBAF119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DBC23-1BA5-D347-ACAD-D80E159F3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Web Application Security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3E8C3-C4C6-6249-8F28-EEA08620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51E01-711C-0D40-8A11-E9F1D89A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719655-C3B9-9F40-97A6-8E89A2728AC0}"/>
              </a:ext>
            </a:extLst>
          </p:cNvPr>
          <p:cNvSpPr txBox="1"/>
          <p:nvPr/>
        </p:nvSpPr>
        <p:spPr>
          <a:xfrm>
            <a:off x="3064317" y="6317615"/>
            <a:ext cx="499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www.owasp.org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/</a:t>
            </a:r>
            <a:r>
              <a:rPr lang="en-US" dirty="0" err="1"/>
              <a:t>Main_Page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4C798E-08FC-C44D-AE05-1AA1C478A7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43687" y="599664"/>
            <a:ext cx="3747171" cy="1325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58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FC69-D9CE-3247-9B31-0F2597BC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 Testing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E8E50-9D5E-C449-A28E-B017569B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Information Gathering</a:t>
            </a:r>
          </a:p>
          <a:p>
            <a:r>
              <a:rPr lang="en-US" dirty="0"/>
              <a:t>Configuration and Deploy Management Testing</a:t>
            </a:r>
          </a:p>
          <a:p>
            <a:r>
              <a:rPr lang="en-US" dirty="0"/>
              <a:t>Identity Management Testing</a:t>
            </a:r>
          </a:p>
          <a:p>
            <a:r>
              <a:rPr lang="en-US" dirty="0"/>
              <a:t>Authentication Testing</a:t>
            </a:r>
          </a:p>
          <a:p>
            <a:r>
              <a:rPr lang="en-US" dirty="0"/>
              <a:t>Authorization Testing</a:t>
            </a:r>
          </a:p>
          <a:p>
            <a:r>
              <a:rPr lang="en-US" dirty="0"/>
              <a:t>Session Management Testing</a:t>
            </a:r>
          </a:p>
          <a:p>
            <a:r>
              <a:rPr lang="en-US" dirty="0"/>
              <a:t>Data Validation Testing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Cryptography</a:t>
            </a:r>
          </a:p>
          <a:p>
            <a:r>
              <a:rPr lang="en-US" dirty="0"/>
              <a:t>Business Logic Testing</a:t>
            </a:r>
          </a:p>
          <a:p>
            <a:r>
              <a:rPr lang="en-US" dirty="0"/>
              <a:t>Client Side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605F7-7764-1F42-AE65-49FF0480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B85FA-5DF0-5044-AE66-FF73F727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86154-7D0D-CB45-BFDD-D0803AD8A00E}"/>
              </a:ext>
            </a:extLst>
          </p:cNvPr>
          <p:cNvSpPr txBox="1"/>
          <p:nvPr/>
        </p:nvSpPr>
        <p:spPr>
          <a:xfrm>
            <a:off x="2701237" y="6317615"/>
            <a:ext cx="571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www.owasp.org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/</a:t>
            </a:r>
            <a:r>
              <a:rPr lang="en-US" dirty="0" err="1"/>
              <a:t>Testing_Checklist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7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E53E-37AB-7C4E-A247-AD0C68A0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 Top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EB415-5F0D-A14D-8A4C-D4D818A0B6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Injection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Broken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Sensitive Data Exposure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XML External Entities (XXE)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Broken Access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Security Misconfiguration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159EC-98B8-5E44-B263-D2F84B4A80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Cross Site Script (XSS)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Insecure Deserialization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Using Components with Know Vulnerabilities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Insufficient Logging &amp; Monitoring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C069D-1E85-884F-A5EB-5130B938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C7486-BBD8-2942-A91D-C1477B1C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41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E9F2-A83C-CF41-A107-659A3D87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5A42-44E5-5B4D-AB10-565FDD125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Burp</a:t>
            </a:r>
          </a:p>
          <a:p>
            <a:r>
              <a:rPr lang="en-US" dirty="0"/>
              <a:t>Zap</a:t>
            </a:r>
          </a:p>
          <a:p>
            <a:r>
              <a:rPr lang="en-US" dirty="0" err="1"/>
              <a:t>Dirbuster</a:t>
            </a:r>
            <a:r>
              <a:rPr lang="en-US" dirty="0"/>
              <a:t>/</a:t>
            </a:r>
            <a:r>
              <a:rPr lang="en-US" dirty="0" err="1"/>
              <a:t>Gobuster</a:t>
            </a:r>
            <a:endParaRPr lang="en-US" dirty="0"/>
          </a:p>
          <a:p>
            <a:r>
              <a:rPr lang="en-US" dirty="0" err="1"/>
              <a:t>Nikto</a:t>
            </a:r>
            <a:endParaRPr lang="en-US" dirty="0"/>
          </a:p>
          <a:p>
            <a:r>
              <a:rPr lang="en-US" dirty="0" err="1"/>
              <a:t>Sslscan</a:t>
            </a:r>
            <a:endParaRPr lang="en-US" dirty="0"/>
          </a:p>
          <a:p>
            <a:r>
              <a:rPr lang="en-US" dirty="0" err="1"/>
              <a:t>Nmap</a:t>
            </a:r>
            <a:r>
              <a:rPr lang="en-US" dirty="0"/>
              <a:t> scripts</a:t>
            </a:r>
          </a:p>
          <a:p>
            <a:r>
              <a:rPr lang="en-US" dirty="0"/>
              <a:t>Google dorks/</a:t>
            </a:r>
            <a:r>
              <a:rPr lang="en-US" dirty="0" err="1"/>
              <a:t>wayback</a:t>
            </a:r>
            <a:r>
              <a:rPr lang="en-US" dirty="0"/>
              <a:t> machine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2C90F-87E4-0444-85DA-8D4BFE93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D8770-9F11-3345-8DA4-A0E17F05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1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3F80-1D44-0D42-8AFB-FF7186C4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9D4DB-9914-8145-9192-EC6E1081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the application do?</a:t>
            </a:r>
          </a:p>
          <a:p>
            <a:r>
              <a:rPr lang="en-US" dirty="0"/>
              <a:t>Identify functionality and important functionality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FB3F5-5B30-F34C-8A67-908BF09F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B7598-9A6E-7247-B094-DBFF6159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7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512-3641-C24D-A2CF-E2A61EF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Dangerous Portions of Web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91CA-E143-EF49-80E8-CDC1211B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crawlers click links </a:t>
            </a:r>
          </a:p>
          <a:p>
            <a:r>
              <a:rPr lang="en-US" dirty="0"/>
              <a:t>Think about ”delete” portions of websites</a:t>
            </a:r>
          </a:p>
          <a:p>
            <a:r>
              <a:rPr lang="en-US" dirty="0"/>
              <a:t>Update pages</a:t>
            </a:r>
          </a:p>
          <a:p>
            <a:endParaRPr lang="en-US" dirty="0"/>
          </a:p>
          <a:p>
            <a:r>
              <a:rPr lang="en-US" dirty="0"/>
              <a:t>What if your crawlers gets into the site as admin?</a:t>
            </a:r>
          </a:p>
          <a:p>
            <a:pPr lvl="1"/>
            <a:r>
              <a:rPr lang="en-US" dirty="0"/>
              <a:t>With delete and update functionality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F8618-8278-2140-A960-7E8114C6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15DFD-7D32-CA44-8309-E9E09A85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7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512-3641-C24D-A2CF-E2A61EF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91CA-E143-EF49-80E8-CDC1211B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F8618-8278-2140-A960-7E8114C6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15DFD-7D32-CA44-8309-E9E09A85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0502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1FBABC36-A37F-D243-8E49-B8C97AFA51E9}"/>
    </a:ext>
  </a:extLst>
</a:theme>
</file>

<file path=ppt/theme/theme2.xml><?xml version="1.0" encoding="utf-8"?>
<a:theme xmlns:a="http://schemas.openxmlformats.org/drawingml/2006/main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002B4E68-F260-8543-A53B-725C07A3E65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4729</TotalTime>
  <Words>324</Words>
  <Application>Microsoft Macintosh PowerPoint</Application>
  <PresentationFormat>Widescreen</PresentationFormat>
  <Paragraphs>103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View</vt:lpstr>
      <vt:lpstr>1_View</vt:lpstr>
      <vt:lpstr>Web</vt:lpstr>
      <vt:lpstr>Web Overview</vt:lpstr>
      <vt:lpstr>OWASP</vt:lpstr>
      <vt:lpstr>OWASP Testing Areas</vt:lpstr>
      <vt:lpstr>OWASP Top 10</vt:lpstr>
      <vt:lpstr>Tools</vt:lpstr>
      <vt:lpstr>Web Scoping</vt:lpstr>
      <vt:lpstr>Dangerous Portions of Web Apps</vt:lpstr>
      <vt:lpstr>Request Types</vt:lpstr>
      <vt:lpstr>Web Methodology</vt:lpstr>
      <vt:lpstr>Enumeration</vt:lpstr>
      <vt:lpstr>Nikto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Flaagan, Tyler</dc:creator>
  <cp:lastModifiedBy>Flaagan, Tyler</cp:lastModifiedBy>
  <cp:revision>17</cp:revision>
  <cp:lastPrinted>2018-01-16T14:21:07Z</cp:lastPrinted>
  <dcterms:created xsi:type="dcterms:W3CDTF">2018-11-21T21:18:35Z</dcterms:created>
  <dcterms:modified xsi:type="dcterms:W3CDTF">2018-11-25T04:07:36Z</dcterms:modified>
</cp:coreProperties>
</file>