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  <p:sldMasterId id="2147483715" r:id="rId2"/>
  </p:sldMasterIdLst>
  <p:notesMasterIdLst>
    <p:notesMasterId r:id="rId14"/>
  </p:notesMasterIdLst>
  <p:sldIdLst>
    <p:sldId id="256" r:id="rId3"/>
    <p:sldId id="257" r:id="rId4"/>
    <p:sldId id="267" r:id="rId5"/>
    <p:sldId id="264" r:id="rId6"/>
    <p:sldId id="258" r:id="rId7"/>
    <p:sldId id="259" r:id="rId8"/>
    <p:sldId id="263" r:id="rId9"/>
    <p:sldId id="262" r:id="rId10"/>
    <p:sldId id="260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5A"/>
    <a:srgbClr val="5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3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185E1-C45F-C543-893E-48E276FF3E75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8B87E-4C85-4C4A-ADC1-6C40DBC3F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4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6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3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1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1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67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8B87E-4C85-4C4A-ADC1-6C40DBC3FA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4AD8C1-0C1F-F34D-AC81-DB9968CB9F0A}" type="datetime1">
              <a:rPr lang="en-US" smtClean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5A0500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25564-D9A2-2D47-8EDE-CF5EFC4E121F}"/>
              </a:ext>
            </a:extLst>
          </p:cNvPr>
          <p:cNvCxnSpPr>
            <a:cxnSpLocks/>
          </p:cNvCxnSpPr>
          <p:nvPr userDrawn="1"/>
        </p:nvCxnSpPr>
        <p:spPr>
          <a:xfrm>
            <a:off x="47194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1656-CF5B-F945-AE6A-4AEAB8EF023B}" type="datetime1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E1A5A-DA33-1C4A-8635-B3E4BF2382F0}" type="datetime1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DE73FAD-3587-F544-B2BE-6466AC8A109C}" type="datetime1">
              <a:rPr lang="en-US" smtClean="0"/>
              <a:pPr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8E1F921-A5F7-F646-A9F8-86841FAA8E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361E5-39B3-B745-A790-44BD912DECA1}"/>
              </a:ext>
            </a:extLst>
          </p:cNvPr>
          <p:cNvCxnSpPr>
            <a:cxnSpLocks/>
          </p:cNvCxnSpPr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4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62CD-73A9-8640-BEF5-26DA6A57DF95}" type="datetime1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26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954-C9E7-6D4F-8E0E-A345338EBD9B}" type="datetime1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41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54A4-4B89-1A47-90EB-7298AB48FAA0}" type="datetime1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DE560-E3B3-1546-8CD4-D20043A7E500}" type="datetime1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8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D0B-982D-1643-B75C-49E809E267EC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8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55B0-9A89-9546-B1DB-E44F3E7A9362}" type="datetime1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F875-1120-814E-9B1F-BA9F7E5252C6}" type="datetime1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89F03-624A-F442-94BE-759EC6746724}" type="datetime1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4A5F8-5DCF-6C40-A19A-A8F9379A7E60}" type="datetime1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4E5-BEE5-5948-A4ED-798C99DA4064}" type="datetime1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01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1164-613C-0046-95CA-DB56858B3163}" type="datetime1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7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5F8D-7DE4-0447-A629-B4378C8619DF}" type="datetime1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B29-9572-2246-AC73-417016831C77}" type="datetime1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2296-9D6C-0E4D-BA42-FE5D17F3EACA}" type="datetime1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55AE-F7D5-314A-ADF7-757E518E1CE2}" type="datetime1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E19D7-2DFC-8B41-9582-E40CBDE67067}" type="datetime1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95D3-E4C5-AA4F-89E3-D47689F6128A}" type="datetime1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B73E-A4E1-AE4F-B754-1674B87AF8E8}" type="datetime1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A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5F50A3C-03FE-0944-962D-99ED5EF466D0}" type="datetime1">
              <a:rPr lang="en-US" smtClean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Offensive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9DBD3-609D-B947-8E13-BC34A7933DE1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000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572E2D-0ADF-6945-BF17-F43434EBB4CA}" type="datetime1">
              <a:rPr lang="en-US" smtClean="0"/>
              <a:t>11/24/18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Defensive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8E1F921-A5F7-F646-A9F8-86841FAA8E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79DC88-85DA-8B4D-80DA-755C89DBEF5D}"/>
              </a:ext>
            </a:extLst>
          </p:cNvPr>
          <p:cNvCxnSpPr>
            <a:cxnSpLocks/>
          </p:cNvCxnSpPr>
          <p:nvPr userDrawn="1"/>
        </p:nvCxnSpPr>
        <p:spPr>
          <a:xfrm>
            <a:off x="1129284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583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Arial" charset="0"/>
          <a:ea typeface="Arial" charset="0"/>
          <a:cs typeface="Arial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121989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2D50-5134-814C-B702-2F39B403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5FA2-E0D2-FF4D-B5FD-D5EF15E2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a plan to fix the issues you identify</a:t>
            </a:r>
          </a:p>
          <a:p>
            <a:r>
              <a:rPr lang="en-US" dirty="0"/>
              <a:t>How to fix the vulnerabilities</a:t>
            </a:r>
          </a:p>
          <a:p>
            <a:pPr lvl="1"/>
            <a:r>
              <a:rPr lang="en-US" dirty="0"/>
              <a:t>Bug fix in code</a:t>
            </a:r>
          </a:p>
          <a:p>
            <a:pPr lvl="1"/>
            <a:r>
              <a:rPr lang="en-US" dirty="0"/>
              <a:t>Change a configuration</a:t>
            </a:r>
          </a:p>
          <a:p>
            <a:endParaRPr lang="en-US" dirty="0"/>
          </a:p>
          <a:p>
            <a:r>
              <a:rPr lang="en-US" dirty="0"/>
              <a:t>Relate back to scoring to know which to fix first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Remember, they did the best they could with what they had at the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69F56-CA9F-4941-8576-FCCC523C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07A04-9F38-0548-9961-F30E5CB6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1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61D0-E368-0D4E-9BD3-D6968EA3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8B77-80A2-9441-9EC9-2AF53BAA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the assessment</a:t>
            </a:r>
          </a:p>
          <a:p>
            <a:pPr lvl="1"/>
            <a:r>
              <a:rPr lang="en-US" dirty="0"/>
              <a:t>Should echo what is said in executive summary and narrative</a:t>
            </a:r>
          </a:p>
          <a:p>
            <a:endParaRPr lang="en-US" dirty="0"/>
          </a:p>
          <a:p>
            <a:r>
              <a:rPr lang="en-US" dirty="0"/>
              <a:t>Appendices</a:t>
            </a:r>
          </a:p>
          <a:p>
            <a:r>
              <a:rPr lang="en-US" dirty="0"/>
              <a:t>If you need more output from a tool this is where it goes</a:t>
            </a:r>
          </a:p>
          <a:p>
            <a:r>
              <a:rPr lang="en-US" dirty="0"/>
              <a:t>More screenshots</a:t>
            </a:r>
          </a:p>
          <a:p>
            <a:r>
              <a:rPr lang="en-US" dirty="0"/>
              <a:t>More technical details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751CA-70F7-5D4A-B5EB-A2F5AA46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03FA3-B7E9-EE44-A1AC-6FC9611D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512-3641-C24D-A2CF-E2A61EFA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91CA-E143-EF49-80E8-CDC1211B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Documents that are the result of an assessment</a:t>
            </a:r>
          </a:p>
          <a:p>
            <a:r>
              <a:rPr lang="en-US" dirty="0"/>
              <a:t>Remember in the beginning…</a:t>
            </a:r>
          </a:p>
          <a:p>
            <a:pPr lvl="1"/>
            <a:r>
              <a:rPr lang="en-US" dirty="0"/>
              <a:t>Reporting happens throughout the entire process</a:t>
            </a:r>
          </a:p>
          <a:p>
            <a:r>
              <a:rPr lang="en-US" dirty="0"/>
              <a:t>You don’t have to follow the following report types or sections exactly as they are</a:t>
            </a:r>
          </a:p>
          <a:p>
            <a:endParaRPr lang="en-US" dirty="0"/>
          </a:p>
          <a:p>
            <a:r>
              <a:rPr lang="en-US" dirty="0"/>
              <a:t>REMEMBER, This is what the customer is paying for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F8618-8278-2140-A960-7E8114C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15DFD-7D32-CA44-8309-E9E09A85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3F2D-B563-2147-BF9E-B46ADA6B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1532-A09B-D04C-BE9A-F41F82DE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well written report is important</a:t>
            </a:r>
          </a:p>
          <a:p>
            <a:pPr lvl="1"/>
            <a:r>
              <a:rPr lang="en-US" dirty="0"/>
              <a:t>Always have proofreaders 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Spell/Grammar check</a:t>
            </a:r>
          </a:p>
          <a:p>
            <a:r>
              <a:rPr lang="en-US" dirty="0"/>
              <a:t>Screenshots</a:t>
            </a:r>
          </a:p>
          <a:p>
            <a:pPr lvl="1"/>
            <a:r>
              <a:rPr lang="en-US" dirty="0"/>
              <a:t>Show what is important, don’t go overboard</a:t>
            </a:r>
          </a:p>
          <a:p>
            <a:pPr lvl="1"/>
            <a:r>
              <a:rPr lang="en-US" dirty="0"/>
              <a:t>Make sure they are good pictures, you don’t need the whole screen to show a few lines of output</a:t>
            </a:r>
          </a:p>
          <a:p>
            <a:pPr lvl="1"/>
            <a:r>
              <a:rPr lang="en-US" dirty="0"/>
              <a:t>Change your terminal to 0 transparency</a:t>
            </a:r>
          </a:p>
          <a:p>
            <a:r>
              <a:rPr lang="en-US" dirty="0"/>
              <a:t>Do not include pages of tool output</a:t>
            </a:r>
          </a:p>
          <a:p>
            <a:pPr lvl="1"/>
            <a:r>
              <a:rPr lang="en-US" dirty="0"/>
              <a:t>If you include tool output show what is important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54FE8-D253-3B4A-BD17-40C53C1D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AB3C4-0635-E34E-AE6F-6D951344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50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1C0F-82C7-5147-9CA8-99362280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58B6-58A7-0546-A889-FF1084C5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  <a:p>
            <a:r>
              <a:rPr lang="en-US" dirty="0"/>
              <a:t>Hot wash (Daily)</a:t>
            </a:r>
          </a:p>
          <a:p>
            <a:r>
              <a:rPr lang="en-US" dirty="0"/>
              <a:t>After Action Report (AAR)</a:t>
            </a:r>
          </a:p>
          <a:p>
            <a:r>
              <a:rPr lang="en-US" dirty="0"/>
              <a:t>Plan of Action and Milestone (POA&amp;M)</a:t>
            </a:r>
          </a:p>
          <a:p>
            <a:r>
              <a:rPr lang="en-US" dirty="0"/>
              <a:t>Ad-hoc/Situational</a:t>
            </a:r>
          </a:p>
          <a:p>
            <a:pPr lvl="1"/>
            <a:r>
              <a:rPr lang="en-US" dirty="0"/>
              <a:t>Deconfliction</a:t>
            </a:r>
          </a:p>
          <a:p>
            <a:pPr lvl="1"/>
            <a:r>
              <a:rPr lang="en-US" dirty="0"/>
              <a:t>Halting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4E6E7-CA57-4C42-A5FD-9AA9BB7E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644E3-41BC-9747-9F2F-7812FD30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9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8477-2951-A643-A650-7E4CA407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370E-B9B9-E941-9BB6-F5C12748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  <a:p>
            <a:r>
              <a:rPr lang="en-US" dirty="0"/>
              <a:t>Narrative/Methodology</a:t>
            </a:r>
          </a:p>
          <a:p>
            <a:r>
              <a:rPr lang="en-US" dirty="0"/>
              <a:t>Findings</a:t>
            </a:r>
          </a:p>
          <a:p>
            <a:r>
              <a:rPr lang="en-US" dirty="0"/>
              <a:t>Impact</a:t>
            </a:r>
          </a:p>
          <a:p>
            <a:r>
              <a:rPr lang="en-US" dirty="0"/>
              <a:t>Remediation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Appendices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796D4-0BF3-BB4F-99B0-1DC935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E8F63-CC00-1245-B170-CAB9CA6F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4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FE0F-837D-DB48-94AD-51CB8A7A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703D-4298-5046-BA94-5E597CF1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assessment and the findings</a:t>
            </a:r>
          </a:p>
          <a:p>
            <a:r>
              <a:rPr lang="en-US" dirty="0"/>
              <a:t>Big picture vulnerabilities and impacts</a:t>
            </a:r>
          </a:p>
          <a:p>
            <a:pPr lvl="1"/>
            <a:r>
              <a:rPr lang="en-US" dirty="0"/>
              <a:t>How could this cost them money?</a:t>
            </a:r>
          </a:p>
          <a:p>
            <a:r>
              <a:rPr lang="en-US" dirty="0"/>
              <a:t>Short and to the point</a:t>
            </a:r>
          </a:p>
          <a:p>
            <a:r>
              <a:rPr lang="en-US" dirty="0"/>
              <a:t>No technical details</a:t>
            </a:r>
          </a:p>
          <a:p>
            <a:r>
              <a:rPr lang="en-US" dirty="0"/>
              <a:t>Audience matters</a:t>
            </a:r>
          </a:p>
          <a:p>
            <a:pPr lvl="1"/>
            <a:r>
              <a:rPr lang="en-US" dirty="0"/>
              <a:t>The person who reads the executive summary may not read the findings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D7040-076C-9D48-AFC2-F0398B66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0AB8F-58CB-F143-9569-A4E8FECE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8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377B-625B-5A4B-8FB4-7431F31F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Narrative/Methodology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A948-E7F5-5D48-AAA2-7A72FD1D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doing what you are </a:t>
            </a:r>
            <a:r>
              <a:rPr lang="en-US"/>
              <a:t>doing?</a:t>
            </a:r>
            <a:endParaRPr lang="en-US" dirty="0"/>
          </a:p>
          <a:p>
            <a:r>
              <a:rPr lang="en-US" dirty="0"/>
              <a:t>How did you go about performing the test?</a:t>
            </a:r>
          </a:p>
          <a:p>
            <a:pPr lvl="1"/>
            <a:r>
              <a:rPr lang="en-US" dirty="0"/>
              <a:t>Talk about the process you used</a:t>
            </a:r>
          </a:p>
          <a:p>
            <a:r>
              <a:rPr lang="en-US" dirty="0"/>
              <a:t>Add in some good findings too</a:t>
            </a:r>
          </a:p>
          <a:p>
            <a:r>
              <a:rPr lang="en-US" dirty="0"/>
              <a:t>Connect the process to the customers network</a:t>
            </a:r>
          </a:p>
          <a:p>
            <a:pPr lvl="1"/>
            <a:r>
              <a:rPr lang="en-US" dirty="0"/>
              <a:t>”This is what we saw on the customers network when we were working on this phase”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2B53A-9F5F-9645-B9DB-DA396AEF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41D3F-F745-1241-ADFF-3B593771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2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C583-5E1F-444A-9E5A-962BD58D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32E7-4A7A-A44B-AC95-EB11F864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Meat of the report</a:t>
            </a:r>
          </a:p>
          <a:p>
            <a:r>
              <a:rPr lang="en-US" dirty="0"/>
              <a:t>Written for administrators, developers, etc. </a:t>
            </a:r>
          </a:p>
          <a:p>
            <a:r>
              <a:rPr lang="en-US" dirty="0"/>
              <a:t>Details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Severity</a:t>
            </a:r>
          </a:p>
          <a:p>
            <a:pPr lvl="1"/>
            <a:r>
              <a:rPr lang="en-US" dirty="0"/>
              <a:t>Impact</a:t>
            </a:r>
          </a:p>
          <a:p>
            <a:pPr lvl="1"/>
            <a:r>
              <a:rPr lang="en-US" dirty="0"/>
              <a:t>Mitigation/Remediation</a:t>
            </a:r>
          </a:p>
          <a:p>
            <a:pPr lvl="1"/>
            <a:r>
              <a:rPr lang="en-US" dirty="0"/>
              <a:t>Where is it found?</a:t>
            </a:r>
          </a:p>
          <a:p>
            <a:pPr lvl="2"/>
            <a:r>
              <a:rPr lang="en-US" dirty="0"/>
              <a:t>Don’t have 100 findings for the same bug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487B0-0DFF-C24C-BA71-83348544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DBE23-8A10-C140-89F6-39F2AA92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1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D00F-50CA-1948-89AF-230FAC1F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F295-95D7-994B-895B-D141F517E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031924" cy="4351337"/>
          </a:xfrm>
        </p:spPr>
        <p:txBody>
          <a:bodyPr/>
          <a:lstStyle/>
          <a:p>
            <a:r>
              <a:rPr lang="en-US" dirty="0"/>
              <a:t>Depends on audience</a:t>
            </a:r>
          </a:p>
          <a:p>
            <a:r>
              <a:rPr lang="en-US" dirty="0"/>
              <a:t>Sometimes Low-High is fine</a:t>
            </a:r>
          </a:p>
          <a:p>
            <a:endParaRPr lang="en-US" dirty="0"/>
          </a:p>
          <a:p>
            <a:r>
              <a:rPr lang="en-US" dirty="0"/>
              <a:t>Other times CVSS 3.0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www.first.org</a:t>
            </a:r>
            <a:r>
              <a:rPr lang="en-US" dirty="0"/>
              <a:t>/</a:t>
            </a:r>
            <a:r>
              <a:rPr lang="en-US" dirty="0" err="1"/>
              <a:t>cvss</a:t>
            </a:r>
            <a:r>
              <a:rPr lang="en-US" dirty="0"/>
              <a:t>/calculator/3.0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BDF3A-A161-174D-BB79-37790387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Offensive Security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6C6EB-0FCD-FF44-90FD-EC0DEA9F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F8E1F921-A5F7-F646-A9F8-86841FAA8E1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D28D7-3397-6041-958A-F5F571BFA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237" y="689846"/>
            <a:ext cx="4185275" cy="54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000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1FBABC36-A37F-D243-8E49-B8C97AFA51E9}"/>
    </a:ext>
  </a:extLst>
</a:theme>
</file>

<file path=ppt/theme/theme2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urityTemplate" id="{F390EBC4-00CC-5A46-991A-55FD820D052D}" vid="{002B4E68-F260-8543-A53B-725C07A3E6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1245</TotalTime>
  <Words>444</Words>
  <Application>Microsoft Macintosh PowerPoint</Application>
  <PresentationFormat>Widescreen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1_View</vt:lpstr>
      <vt:lpstr>Reporting</vt:lpstr>
      <vt:lpstr>Reporting</vt:lpstr>
      <vt:lpstr>Quality Report</vt:lpstr>
      <vt:lpstr>Types of Reports</vt:lpstr>
      <vt:lpstr>Final Report Sections</vt:lpstr>
      <vt:lpstr>Executive Summary</vt:lpstr>
      <vt:lpstr>Narrative/Methodology</vt:lpstr>
      <vt:lpstr>Findings</vt:lpstr>
      <vt:lpstr>Rating Vulnerabilities</vt:lpstr>
      <vt:lpstr>Remediation</vt:lpstr>
      <vt:lpstr>Summary &amp; Appendices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</dc:title>
  <dc:creator>Flaagan, Tyler</dc:creator>
  <cp:lastModifiedBy>Flaagan, Tyler</cp:lastModifiedBy>
  <cp:revision>19</cp:revision>
  <cp:lastPrinted>2018-01-16T14:21:07Z</cp:lastPrinted>
  <dcterms:created xsi:type="dcterms:W3CDTF">2018-11-19T20:59:27Z</dcterms:created>
  <dcterms:modified xsi:type="dcterms:W3CDTF">2018-11-24T22:41:34Z</dcterms:modified>
</cp:coreProperties>
</file>