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8" r:id="rId16"/>
    <p:sldId id="269" r:id="rId17"/>
    <p:sldId id="270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88028" autoAdjust="0"/>
  </p:normalViewPr>
  <p:slideViewPr>
    <p:cSldViewPr snapToGrid="0">
      <p:cViewPr varScale="1">
        <p:scale>
          <a:sx n="64" d="100"/>
          <a:sy n="64" d="100"/>
        </p:scale>
        <p:origin x="18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E5A8A-2A4A-4FA9-ABAC-80C52E0413B3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0786-2A92-474B-B901-32B30DD2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9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13199B-F08C-47AF-8CAB-E6B7B7BB588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56.101:8080/ScadaBr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openplcproject.com/reference-your-first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penplcproject.com/runti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penplcproject.com/getting-started-arduin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openplcproject.com/plcopen-edi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openplcproject.com/reference-installing-scada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gEOZmN9_Nt5shXy4iYS1z_EMxB4r0Kzh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1DCE7-B58B-4066-8D44-A2776804F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3: </a:t>
            </a:r>
            <a:r>
              <a:rPr lang="en-US" dirty="0" err="1"/>
              <a:t>SoftWARE</a:t>
            </a:r>
            <a:r>
              <a:rPr lang="en-US" dirty="0"/>
              <a:t>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794C6F-FC2D-4761-BEAF-318D49F6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20998"/>
            <a:ext cx="6801612" cy="1171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Tommy Morris</a:t>
            </a:r>
          </a:p>
          <a:p>
            <a:r>
              <a:rPr lang="en-US" dirty="0"/>
              <a:t>Professor, Electrical and Computer Engineering</a:t>
            </a:r>
          </a:p>
          <a:p>
            <a:r>
              <a:rPr lang="en-US" dirty="0"/>
              <a:t>Director, Center for Cybersecurity Research and Education</a:t>
            </a:r>
          </a:p>
          <a:p>
            <a:r>
              <a:rPr lang="en-US" dirty="0"/>
              <a:t>University of Alabama in Huntsville</a:t>
            </a:r>
          </a:p>
        </p:txBody>
      </p:sp>
      <p:pic>
        <p:nvPicPr>
          <p:cNvPr id="4" name="Shape 61" descr="http://www.uah.edu/images/administrative/communications/logo/png/UAH_primary.png">
            <a:extLst>
              <a:ext uri="{FF2B5EF4-FFF2-40B4-BE49-F238E27FC236}">
                <a16:creationId xmlns:a16="http://schemas.microsoft.com/office/drawing/2014/main" xmlns="" id="{E043EDB7-914C-435D-8B67-68FDC52FC8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9704" y="5946172"/>
            <a:ext cx="1905000" cy="100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Box Installation</a:t>
            </a:r>
          </a:p>
          <a:p>
            <a:pPr lvl="1"/>
            <a:r>
              <a:rPr lang="en-US" dirty="0"/>
              <a:t>Download the .exe for your host. </a:t>
            </a:r>
          </a:p>
          <a:p>
            <a:pPr lvl="1"/>
            <a:r>
              <a:rPr lang="en-US" dirty="0"/>
              <a:t>Run the .exe file and follow directions from the installer.</a:t>
            </a:r>
          </a:p>
          <a:p>
            <a:r>
              <a:rPr lang="en-US" dirty="0" err="1"/>
              <a:t>SCADABr</a:t>
            </a:r>
            <a:r>
              <a:rPr lang="en-US" dirty="0"/>
              <a:t> .ova installation</a:t>
            </a:r>
          </a:p>
          <a:p>
            <a:pPr lvl="1"/>
            <a:r>
              <a:rPr lang="en-US" dirty="0"/>
              <a:t>Run Virtual Box from the start menu</a:t>
            </a:r>
          </a:p>
          <a:p>
            <a:pPr lvl="1"/>
            <a:r>
              <a:rPr lang="en-US" dirty="0"/>
              <a:t>Use File -&gt; Import Appliance</a:t>
            </a:r>
          </a:p>
          <a:p>
            <a:pPr lvl="1"/>
            <a:r>
              <a:rPr lang="en-US" dirty="0"/>
              <a:t>Select your .ova file</a:t>
            </a:r>
          </a:p>
          <a:p>
            <a:pPr lvl="1"/>
            <a:r>
              <a:rPr lang="en-US" dirty="0"/>
              <a:t>Change the network setting to </a:t>
            </a:r>
          </a:p>
        </p:txBody>
      </p:sp>
    </p:spTree>
    <p:extLst>
      <p:ext uri="{BB962C8B-B14F-4D97-AF65-F5344CB8AC3E}">
        <p14:creationId xmlns:p14="http://schemas.microsoft.com/office/powerpoint/2010/main" val="3267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Box Network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081741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the </a:t>
            </a:r>
            <a:r>
              <a:rPr lang="en-US" dirty="0" err="1"/>
              <a:t>SCADABr</a:t>
            </a:r>
            <a:r>
              <a:rPr lang="en-US" dirty="0"/>
              <a:t> VM is off</a:t>
            </a:r>
          </a:p>
          <a:p>
            <a:pPr lvl="1"/>
            <a:r>
              <a:rPr lang="en-US" dirty="0"/>
              <a:t>select Settings</a:t>
            </a:r>
          </a:p>
          <a:p>
            <a:pPr lvl="1"/>
            <a:r>
              <a:rPr lang="en-US" dirty="0"/>
              <a:t>then select Network</a:t>
            </a:r>
          </a:p>
          <a:p>
            <a:pPr lvl="1"/>
            <a:r>
              <a:rPr lang="en-US" dirty="0"/>
              <a:t>Set “Attached to:” to “Host-only Adapter”</a:t>
            </a:r>
          </a:p>
          <a:p>
            <a:r>
              <a:rPr lang="en-US" dirty="0"/>
              <a:t>The Host Only IP address can be found (and set) under Preferences -&gt; Network -&gt; Host Only Networks</a:t>
            </a:r>
          </a:p>
          <a:p>
            <a:pPr lvl="1"/>
            <a:r>
              <a:rPr lang="en-US" dirty="0"/>
              <a:t>Select the appropriate adapter</a:t>
            </a:r>
          </a:p>
          <a:p>
            <a:pPr lvl="1"/>
            <a:r>
              <a:rPr lang="en-US" dirty="0"/>
              <a:t>You will need this IP to connect </a:t>
            </a:r>
            <a:r>
              <a:rPr lang="en-US" dirty="0" err="1"/>
              <a:t>SCADABr</a:t>
            </a:r>
            <a:r>
              <a:rPr lang="en-US" dirty="0"/>
              <a:t> from your host’s browser the PLC running on your host.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54" y="2888274"/>
            <a:ext cx="47555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971" y="2340429"/>
            <a:ext cx="8719893" cy="437605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 your circuit and connect to the </a:t>
            </a:r>
            <a:r>
              <a:rPr lang="en-US" dirty="0" err="1"/>
              <a:t>Arduino</a:t>
            </a:r>
            <a:r>
              <a:rPr lang="en-US" dirty="0"/>
              <a:t> Uno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your Ladder Logic and save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Launch the </a:t>
            </a:r>
            <a:r>
              <a:rPr lang="en-US" dirty="0" err="1"/>
              <a:t>Arduino</a:t>
            </a:r>
            <a:r>
              <a:rPr lang="en-US" dirty="0"/>
              <a:t> IDE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Upload the </a:t>
            </a:r>
            <a:r>
              <a:rPr lang="en-US" dirty="0" err="1"/>
              <a:t>OpenPLC</a:t>
            </a:r>
            <a:r>
              <a:rPr lang="en-US" dirty="0"/>
              <a:t> firmware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Launch the </a:t>
            </a:r>
            <a:r>
              <a:rPr lang="en-US" dirty="0" err="1"/>
              <a:t>OpenPLC</a:t>
            </a:r>
            <a:r>
              <a:rPr lang="en-US" dirty="0"/>
              <a:t> runtime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Run the application from the start menu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 your host’s browser open localhost:8080 - this is the </a:t>
            </a:r>
            <a:r>
              <a:rPr lang="en-US" dirty="0" err="1"/>
              <a:t>OpenPLC</a:t>
            </a:r>
            <a:r>
              <a:rPr lang="en-US" dirty="0"/>
              <a:t> configuration 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Launch the </a:t>
            </a:r>
            <a:r>
              <a:rPr lang="en-US" dirty="0" err="1"/>
              <a:t>SCADABr</a:t>
            </a:r>
            <a:r>
              <a:rPr lang="en-US" dirty="0"/>
              <a:t> HMI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Start the </a:t>
            </a:r>
            <a:r>
              <a:rPr lang="en-US" dirty="0" err="1"/>
              <a:t>SCADABr</a:t>
            </a:r>
            <a:r>
              <a:rPr lang="en-US" dirty="0"/>
              <a:t> VM.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SCADABr</a:t>
            </a:r>
            <a:r>
              <a:rPr lang="en-US" dirty="0"/>
              <a:t> URL from the VM (should be http://192.168.56.101:8080/ScadaBR)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Open the URL in your host’s browser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1310E42E-786F-4F1B-A07F-876FE890BAD1}"/>
              </a:ext>
            </a:extLst>
          </p:cNvPr>
          <p:cNvSpPr/>
          <p:nvPr/>
        </p:nvSpPr>
        <p:spPr>
          <a:xfrm>
            <a:off x="10049105" y="3173412"/>
            <a:ext cx="270344" cy="25537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2ED1A3-6BF3-4B1C-A921-7074CB0B66F1}"/>
              </a:ext>
            </a:extLst>
          </p:cNvPr>
          <p:cNvSpPr txBox="1"/>
          <p:nvPr/>
        </p:nvSpPr>
        <p:spPr>
          <a:xfrm>
            <a:off x="10560090" y="4205291"/>
            <a:ext cx="155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every time you run.</a:t>
            </a:r>
          </a:p>
        </p:txBody>
      </p:sp>
    </p:spTree>
    <p:extLst>
      <p:ext uri="{BB962C8B-B14F-4D97-AF65-F5344CB8AC3E}">
        <p14:creationId xmlns:p14="http://schemas.microsoft.com/office/powerpoint/2010/main" val="2290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109AF-68C3-45BB-84EE-ADF51CE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RunTIME</a:t>
            </a:r>
            <a:r>
              <a:rPr lang="en-US" dirty="0"/>
              <a:t>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75D49-52F2-45F0-B641-0F23049D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participants got an error similar to “Verifying Installation. Press any key to exit.”</a:t>
            </a:r>
          </a:p>
          <a:p>
            <a:endParaRPr lang="en-US" dirty="0"/>
          </a:p>
          <a:p>
            <a:r>
              <a:rPr lang="en-US" dirty="0"/>
              <a:t>Fix: Reinstall Cygwin manually and rebase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Download https://cygwin.com/setup-x86_64.exe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Install: install directory: c:\users\%USERNAME%\openplc\runtime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 Select all defaults</a:t>
            </a:r>
          </a:p>
          <a:p>
            <a:r>
              <a:rPr lang="en-US" dirty="0"/>
              <a:t>Run start menu -&gt; </a:t>
            </a:r>
            <a:r>
              <a:rPr lang="en-US" dirty="0" err="1"/>
              <a:t>OpenPLC</a:t>
            </a:r>
            <a:r>
              <a:rPr lang="en-US" dirty="0"/>
              <a:t> -&gt; Rebase </a:t>
            </a:r>
            <a:r>
              <a:rPr lang="en-US" dirty="0" err="1"/>
              <a:t>OpenPLC</a:t>
            </a:r>
            <a:r>
              <a:rPr lang="en-US" dirty="0"/>
              <a:t> (this take a while)</a:t>
            </a:r>
          </a:p>
          <a:p>
            <a:r>
              <a:rPr lang="en-US" dirty="0"/>
              <a:t>Try the runtime again</a:t>
            </a:r>
          </a:p>
        </p:txBody>
      </p:sp>
    </p:spTree>
    <p:extLst>
      <p:ext uri="{BB962C8B-B14F-4D97-AF65-F5344CB8AC3E}">
        <p14:creationId xmlns:p14="http://schemas.microsoft.com/office/powerpoint/2010/main" val="1132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53FE6-B8B5-48FB-9FA6-759D2AD3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79B6E-0CAC-4453-BE5D-C23C84F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OpenPLC</a:t>
            </a:r>
            <a:r>
              <a:rPr lang="en-US" dirty="0"/>
              <a:t> website: </a:t>
            </a:r>
            <a:r>
              <a:rPr lang="en-US" dirty="0">
                <a:hlinkClick r:id="rId2"/>
              </a:rPr>
              <a:t>http://localhost:8080</a:t>
            </a:r>
            <a:endParaRPr lang="en-US" dirty="0"/>
          </a:p>
          <a:p>
            <a:pPr lvl="1"/>
            <a:r>
              <a:rPr lang="en-US" dirty="0" err="1"/>
              <a:t>User:openplc</a:t>
            </a:r>
            <a:endParaRPr lang="en-US" dirty="0"/>
          </a:p>
          <a:p>
            <a:pPr lvl="1"/>
            <a:r>
              <a:rPr lang="en-US" dirty="0"/>
              <a:t>Pass: </a:t>
            </a:r>
            <a:r>
              <a:rPr lang="en-US" dirty="0" err="1"/>
              <a:t>openplc</a:t>
            </a:r>
            <a:endParaRPr lang="en-US" dirty="0"/>
          </a:p>
          <a:p>
            <a:r>
              <a:rPr lang="en-US" dirty="0"/>
              <a:t>SCADA Br website: </a:t>
            </a:r>
            <a:r>
              <a:rPr lang="en-US" dirty="0">
                <a:hlinkClick r:id="rId3"/>
              </a:rPr>
              <a:t>https://192.168.56.101:8080/ScadaBr</a:t>
            </a:r>
            <a:r>
              <a:rPr lang="en-US" dirty="0"/>
              <a:t> (or similar IP)</a:t>
            </a:r>
          </a:p>
          <a:p>
            <a:pPr lvl="1"/>
            <a:r>
              <a:rPr lang="en-US" dirty="0"/>
              <a:t>User: admin</a:t>
            </a:r>
          </a:p>
          <a:p>
            <a:pPr lvl="1"/>
            <a:r>
              <a:rPr lang="en-US" dirty="0"/>
              <a:t>Pass: admin</a:t>
            </a:r>
          </a:p>
          <a:p>
            <a:r>
              <a:rPr lang="en-US" dirty="0"/>
              <a:t>Virtual SCADA VM</a:t>
            </a:r>
          </a:p>
          <a:p>
            <a:pPr lvl="1"/>
            <a:r>
              <a:rPr lang="en-US" dirty="0" err="1"/>
              <a:t>User:scada</a:t>
            </a:r>
            <a:endParaRPr lang="en-US" dirty="0"/>
          </a:p>
          <a:p>
            <a:pPr lvl="1"/>
            <a:r>
              <a:rPr lang="en-US" dirty="0"/>
              <a:t>Pass: </a:t>
            </a:r>
            <a:r>
              <a:rPr lang="en-US" dirty="0" err="1"/>
              <a:t>scada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OPENPLC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the </a:t>
            </a:r>
            <a:r>
              <a:rPr lang="en-US" dirty="0" err="1"/>
              <a:t>OpenPLC</a:t>
            </a:r>
            <a:r>
              <a:rPr lang="en-US" dirty="0"/>
              <a:t> dashboard via your host’s browser.</a:t>
            </a:r>
          </a:p>
          <a:p>
            <a:pPr lvl="1"/>
            <a:r>
              <a:rPr lang="en-US" dirty="0"/>
              <a:t>URL: </a:t>
            </a:r>
            <a:r>
              <a:rPr lang="en-US" dirty="0">
                <a:hlinkClick r:id="rId2"/>
              </a:rPr>
              <a:t>http://localhost:8080/</a:t>
            </a:r>
            <a:endParaRPr lang="en-US" dirty="0"/>
          </a:p>
          <a:p>
            <a:pPr lvl="1"/>
            <a:r>
              <a:rPr lang="en-US" dirty="0"/>
              <a:t>User: </a:t>
            </a:r>
            <a:r>
              <a:rPr lang="en-US" dirty="0" err="1"/>
              <a:t>openplc</a:t>
            </a:r>
            <a:r>
              <a:rPr lang="en-US" dirty="0"/>
              <a:t>, Password: </a:t>
            </a:r>
            <a:r>
              <a:rPr lang="en-US" dirty="0" err="1"/>
              <a:t>openplc</a:t>
            </a:r>
            <a:r>
              <a:rPr lang="en-US" dirty="0"/>
              <a:t> (change in Users menu)</a:t>
            </a:r>
          </a:p>
          <a:p>
            <a:r>
              <a:rPr lang="en-US" dirty="0"/>
              <a:t>Common functions from the dashboard</a:t>
            </a:r>
          </a:p>
          <a:p>
            <a:pPr lvl="1"/>
            <a:r>
              <a:rPr lang="en-US" dirty="0"/>
              <a:t>Start/Stop the PLC</a:t>
            </a:r>
          </a:p>
          <a:p>
            <a:pPr lvl="1"/>
            <a:r>
              <a:rPr lang="en-US" dirty="0"/>
              <a:t>Load/Remove programs</a:t>
            </a:r>
          </a:p>
          <a:p>
            <a:pPr lvl="1"/>
            <a:r>
              <a:rPr lang="en-US" dirty="0"/>
              <a:t>Add Slave Device</a:t>
            </a:r>
          </a:p>
        </p:txBody>
      </p:sp>
    </p:spTree>
    <p:extLst>
      <p:ext uri="{BB962C8B-B14F-4D97-AF65-F5344CB8AC3E}">
        <p14:creationId xmlns:p14="http://schemas.microsoft.com/office/powerpoint/2010/main" val="25649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“Programs” on the left hand side menu</a:t>
            </a:r>
          </a:p>
          <a:p>
            <a:r>
              <a:rPr lang="en-US" dirty="0"/>
              <a:t>Choose a file (suffix .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r>
              <a:rPr lang="en-US" dirty="0"/>
              <a:t>Select “Upload Program”</a:t>
            </a:r>
          </a:p>
          <a:p>
            <a:pPr lvl="1"/>
            <a:r>
              <a:rPr lang="en-US" dirty="0"/>
              <a:t>On the next screen </a:t>
            </a:r>
          </a:p>
          <a:p>
            <a:pPr lvl="2"/>
            <a:r>
              <a:rPr lang="en-US" dirty="0"/>
              <a:t>give the program a name and description (optional)</a:t>
            </a:r>
          </a:p>
          <a:p>
            <a:pPr lvl="2"/>
            <a:r>
              <a:rPr lang="en-US" dirty="0"/>
              <a:t>press “Upload program”</a:t>
            </a:r>
          </a:p>
          <a:p>
            <a:pPr lvl="1"/>
            <a:r>
              <a:rPr lang="en-US" dirty="0"/>
              <a:t>After the compile finishes, select “Go to dashboard”</a:t>
            </a:r>
          </a:p>
          <a:p>
            <a:pPr lvl="1"/>
            <a:r>
              <a:rPr lang="en-US" dirty="0"/>
              <a:t>Select “Start PLC” on the left hand side</a:t>
            </a:r>
          </a:p>
        </p:txBody>
      </p:sp>
    </p:spTree>
    <p:extLst>
      <p:ext uri="{BB962C8B-B14F-4D97-AF65-F5344CB8AC3E}">
        <p14:creationId xmlns:p14="http://schemas.microsoft.com/office/powerpoint/2010/main" val="13451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“Programs” on the left hand side menu</a:t>
            </a:r>
          </a:p>
          <a:p>
            <a:r>
              <a:rPr lang="en-US" dirty="0"/>
              <a:t>Select an existing program from the table</a:t>
            </a:r>
          </a:p>
          <a:p>
            <a:r>
              <a:rPr lang="en-US" dirty="0"/>
              <a:t>Select “Remove program”</a:t>
            </a:r>
          </a:p>
          <a:p>
            <a:endParaRPr lang="en-US" dirty="0"/>
          </a:p>
          <a:p>
            <a:r>
              <a:rPr lang="en-US" dirty="0"/>
              <a:t>Note:  “Reload program” will recompile the program.  Do not use this with a new version.</a:t>
            </a:r>
          </a:p>
          <a:p>
            <a:r>
              <a:rPr lang="en-US" dirty="0"/>
              <a:t>When you have a new version</a:t>
            </a:r>
          </a:p>
          <a:p>
            <a:pPr lvl="1"/>
            <a:r>
              <a:rPr lang="en-US" dirty="0"/>
              <a:t>Remove the old version (to avoid confusion)</a:t>
            </a:r>
          </a:p>
          <a:p>
            <a:pPr lvl="1"/>
            <a:r>
              <a:rPr lang="en-US" dirty="0"/>
              <a:t>Upload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29793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Slave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OpenPLC</a:t>
            </a:r>
            <a:r>
              <a:rPr lang="en-US" dirty="0"/>
              <a:t> Dashboard select “Slave Devices” on the left hand side menu</a:t>
            </a:r>
          </a:p>
          <a:p>
            <a:r>
              <a:rPr lang="en-US" dirty="0"/>
              <a:t>Select “Add New Device”</a:t>
            </a:r>
          </a:p>
          <a:p>
            <a:r>
              <a:rPr lang="en-US" dirty="0"/>
              <a:t>On the next screen</a:t>
            </a:r>
          </a:p>
          <a:p>
            <a:pPr lvl="1"/>
            <a:r>
              <a:rPr lang="en-US" dirty="0"/>
              <a:t>Name your device</a:t>
            </a:r>
          </a:p>
          <a:p>
            <a:pPr lvl="1"/>
            <a:r>
              <a:rPr lang="en-US" dirty="0"/>
              <a:t>Set device type to </a:t>
            </a:r>
            <a:r>
              <a:rPr lang="en-US" dirty="0" err="1"/>
              <a:t>Arduino</a:t>
            </a:r>
            <a:r>
              <a:rPr lang="en-US" dirty="0"/>
              <a:t> Uno</a:t>
            </a:r>
          </a:p>
          <a:p>
            <a:pPr lvl="1"/>
            <a:r>
              <a:rPr lang="en-US" dirty="0"/>
              <a:t>Select the appropriate COM port (should be COM3)</a:t>
            </a:r>
          </a:p>
          <a:p>
            <a:pPr lvl="1"/>
            <a:r>
              <a:rPr lang="en-US" dirty="0"/>
              <a:t>Click “Save Device”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99" y="3342908"/>
            <a:ext cx="3753853" cy="27432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6529751" y="5404338"/>
            <a:ext cx="4536831" cy="1106964"/>
          </a:xfrm>
          <a:custGeom>
            <a:avLst/>
            <a:gdLst>
              <a:gd name="connsiteX0" fmla="*/ 0 w 4536831"/>
              <a:gd name="connsiteY0" fmla="*/ 0 h 1106964"/>
              <a:gd name="connsiteX1" fmla="*/ 117231 w 4536831"/>
              <a:gd name="connsiteY1" fmla="*/ 656493 h 1106964"/>
              <a:gd name="connsiteX2" fmla="*/ 580292 w 4536831"/>
              <a:gd name="connsiteY2" fmla="*/ 937847 h 1106964"/>
              <a:gd name="connsiteX3" fmla="*/ 1652954 w 4536831"/>
              <a:gd name="connsiteY3" fmla="*/ 1066800 h 1106964"/>
              <a:gd name="connsiteX4" fmla="*/ 3997569 w 4536831"/>
              <a:gd name="connsiteY4" fmla="*/ 1084385 h 1106964"/>
              <a:gd name="connsiteX5" fmla="*/ 4536831 w 4536831"/>
              <a:gd name="connsiteY5" fmla="*/ 773724 h 110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6831" h="1106964">
                <a:moveTo>
                  <a:pt x="0" y="0"/>
                </a:moveTo>
                <a:cubicBezTo>
                  <a:pt x="10258" y="250092"/>
                  <a:pt x="20516" y="500185"/>
                  <a:pt x="117231" y="656493"/>
                </a:cubicBezTo>
                <a:cubicBezTo>
                  <a:pt x="213946" y="812801"/>
                  <a:pt x="324338" y="869463"/>
                  <a:pt x="580292" y="937847"/>
                </a:cubicBezTo>
                <a:cubicBezTo>
                  <a:pt x="836246" y="1006231"/>
                  <a:pt x="1083408" y="1042377"/>
                  <a:pt x="1652954" y="1066800"/>
                </a:cubicBezTo>
                <a:cubicBezTo>
                  <a:pt x="2222500" y="1091223"/>
                  <a:pt x="3516923" y="1133231"/>
                  <a:pt x="3997569" y="1084385"/>
                </a:cubicBezTo>
                <a:cubicBezTo>
                  <a:pt x="4478215" y="1035539"/>
                  <a:pt x="4507523" y="904631"/>
                  <a:pt x="4536831" y="773724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8336-5561-49EA-8EA8-AD3DCBFB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Components in </a:t>
            </a:r>
            <a:r>
              <a:rPr lang="en-US" dirty="0" err="1"/>
              <a:t>OpenPLC</a:t>
            </a:r>
            <a:r>
              <a:rPr lang="en-US" dirty="0"/>
              <a:t>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5825C-4AD7-404A-83AE-340AEF83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click the component icon</a:t>
            </a:r>
          </a:p>
          <a:p>
            <a:r>
              <a:rPr lang="en-US" dirty="0"/>
              <a:t>Left click the location in the ladder section for the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</a:t>
            </a:r>
            <a:r>
              <a:rPr lang="en-US" dirty="0" err="1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OpenPLC</a:t>
            </a:r>
            <a:r>
              <a:rPr lang="en-US" dirty="0"/>
              <a:t> Runtime</a:t>
            </a:r>
          </a:p>
          <a:p>
            <a:r>
              <a:rPr lang="en-US" dirty="0" err="1"/>
              <a:t>OpenPLC</a:t>
            </a:r>
            <a:r>
              <a:rPr lang="en-US" dirty="0"/>
              <a:t> Editor</a:t>
            </a:r>
          </a:p>
          <a:p>
            <a:r>
              <a:rPr lang="en-US" dirty="0" err="1"/>
              <a:t>Arduino</a:t>
            </a:r>
            <a:r>
              <a:rPr lang="en-US" dirty="0"/>
              <a:t> IDE</a:t>
            </a:r>
          </a:p>
          <a:p>
            <a:pPr lvl="1"/>
            <a:r>
              <a:rPr lang="en-US" dirty="0" err="1"/>
              <a:t>OpenPLC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 Firmware</a:t>
            </a:r>
          </a:p>
          <a:p>
            <a:r>
              <a:rPr lang="en-US" dirty="0" err="1"/>
              <a:t>SCADABr</a:t>
            </a:r>
            <a:r>
              <a:rPr lang="en-US" dirty="0"/>
              <a:t> Image</a:t>
            </a:r>
          </a:p>
          <a:p>
            <a:r>
              <a:rPr lang="en-US" dirty="0"/>
              <a:t>Virtual Box</a:t>
            </a:r>
          </a:p>
        </p:txBody>
      </p:sp>
    </p:spTree>
    <p:extLst>
      <p:ext uri="{BB962C8B-B14F-4D97-AF65-F5344CB8AC3E}">
        <p14:creationId xmlns:p14="http://schemas.microsoft.com/office/powerpoint/2010/main" val="20430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99582"/>
            <a:ext cx="7729728" cy="1188720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38" y="2538517"/>
            <a:ext cx="3584946" cy="3101983"/>
          </a:xfrm>
        </p:spPr>
        <p:txBody>
          <a:bodyPr/>
          <a:lstStyle/>
          <a:p>
            <a:r>
              <a:rPr lang="en-US" dirty="0"/>
              <a:t>Complete the exercise from</a:t>
            </a:r>
            <a:br>
              <a:rPr lang="en-US" dirty="0"/>
            </a:br>
            <a:r>
              <a:rPr lang="en-US" dirty="0">
                <a:hlinkClick r:id="rId2"/>
              </a:rPr>
              <a:t>https://www.openplcproject.com/reference-your-first-project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Note: there is no HMI for this exercise.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03" y="1953208"/>
            <a:ext cx="7795516" cy="43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OpenPLC</a:t>
            </a:r>
            <a:r>
              <a:rPr lang="en-US" dirty="0"/>
              <a:t> + </a:t>
            </a:r>
            <a:r>
              <a:rPr lang="en-US" dirty="0" err="1"/>
              <a:t>ArDUINO+PC</a:t>
            </a:r>
            <a:endParaRPr lang="en-US" dirty="0"/>
          </a:p>
        </p:txBody>
      </p:sp>
      <p:pic>
        <p:nvPicPr>
          <p:cNvPr id="4" name="Shape 61" descr="http://www.uah.edu/images/administrative/communications/logo/png/UAH_primary.png">
            <a:extLst>
              <a:ext uri="{FF2B5EF4-FFF2-40B4-BE49-F238E27FC236}">
                <a16:creationId xmlns:a16="http://schemas.microsoft.com/office/drawing/2014/main" xmlns="" id="{977B4CE1-873B-4413-99FB-DEF3E640BB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9704" y="5946172"/>
            <a:ext cx="1905000" cy="10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32" y="2504196"/>
            <a:ext cx="2958013" cy="22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rduino uno no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44" y="2892556"/>
            <a:ext cx="1531514" cy="134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readboard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56" y="2427522"/>
            <a:ext cx="1847527" cy="224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8557" y="5207508"/>
            <a:ext cx="5991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OpenPLC</a:t>
            </a:r>
            <a:r>
              <a:rPr lang="en-US" dirty="0"/>
              <a:t> runtime runs on 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Arduino</a:t>
            </a:r>
            <a:r>
              <a:rPr lang="en-US" dirty="0"/>
              <a:t> provides </a:t>
            </a:r>
            <a:r>
              <a:rPr lang="en-US" dirty="0" err="1"/>
              <a:t>Input/Output</a:t>
            </a:r>
            <a:r>
              <a:rPr lang="en-US" dirty="0"/>
              <a:t> (IO): Analog and 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Inputs: buttons, sensors (various)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LED, relays, speakers,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 only network from Virtual Box or lab network.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7558" y1="27331" x2="57558" y2="27331"/>
                        <a14:foregroundMark x1="70184" y1="28114" x2="70184" y2="28114"/>
                        <a14:foregroundMark x1="77238" y1="48185" x2="77238" y2="48185"/>
                        <a14:foregroundMark x1="79075" y1="42349" x2="79075" y2="42349"/>
                        <a14:foregroundMark x1="63604" y1="26833" x2="63604" y2="26833"/>
                        <a14:foregroundMark x1="73740" y1="33594" x2="73740" y2="33594"/>
                        <a14:foregroundMark x1="73148" y1="66548" x2="73148" y2="66548"/>
                        <a14:foregroundMark x1="80616" y1="42847" x2="80616" y2="42847"/>
                        <a14:foregroundMark x1="74511" y1="31246" x2="74511" y2="31246"/>
                        <a14:foregroundMark x1="81802" y1="36868" x2="81802" y2="36868"/>
                        <a14:foregroundMark x1="74985" y1="39858" x2="74985" y2="39858"/>
                        <a14:foregroundMark x1="71191" y1="58790" x2="71191" y2="58790"/>
                        <a14:backgroundMark x1="38826" y1="78790" x2="38826" y2="78790"/>
                        <a14:backgroundMark x1="54772" y1="80783" x2="54772" y2="80783"/>
                        <a14:backgroundMark x1="51749" y1="79288" x2="51749" y2="79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64" y="2892556"/>
            <a:ext cx="1569003" cy="13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OpenPLC</a:t>
            </a:r>
            <a:r>
              <a:rPr lang="en-US" dirty="0"/>
              <a:t>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the PLC application. </a:t>
            </a:r>
          </a:p>
          <a:p>
            <a:r>
              <a:rPr lang="en-US" dirty="0"/>
              <a:t>The runtime is platform specific. </a:t>
            </a:r>
            <a:r>
              <a:rPr lang="en-US" dirty="0" err="1"/>
              <a:t>OpenPLC</a:t>
            </a:r>
            <a:r>
              <a:rPr lang="en-US" dirty="0"/>
              <a:t> runs on many platforms.</a:t>
            </a:r>
          </a:p>
          <a:p>
            <a:pPr lvl="1"/>
            <a:r>
              <a:rPr lang="en-US" dirty="0"/>
              <a:t>Linux, Windows, Raspberry PI, and others.</a:t>
            </a:r>
          </a:p>
          <a:p>
            <a:pPr lvl="1"/>
            <a:r>
              <a:rPr lang="en-US" dirty="0"/>
              <a:t>Select your platform at </a:t>
            </a:r>
            <a:r>
              <a:rPr lang="en-US" dirty="0">
                <a:hlinkClick r:id="rId2"/>
              </a:rPr>
              <a:t>https://www.openplcproject.com/runtime</a:t>
            </a:r>
            <a:endParaRPr lang="en-US" dirty="0"/>
          </a:p>
          <a:p>
            <a:pPr lvl="1"/>
            <a:r>
              <a:rPr lang="en-US" dirty="0"/>
              <a:t>Select one to download </a:t>
            </a:r>
          </a:p>
          <a:p>
            <a:endParaRPr lang="en-US" dirty="0"/>
          </a:p>
          <a:p>
            <a:r>
              <a:rPr lang="en-US" dirty="0"/>
              <a:t>When using </a:t>
            </a:r>
            <a:r>
              <a:rPr lang="en-US" dirty="0" err="1"/>
              <a:t>OpenPLC</a:t>
            </a:r>
            <a:r>
              <a:rPr lang="en-US" dirty="0"/>
              <a:t> with </a:t>
            </a:r>
            <a:r>
              <a:rPr lang="en-US" dirty="0" err="1"/>
              <a:t>Arduino</a:t>
            </a:r>
            <a:r>
              <a:rPr lang="en-US" dirty="0"/>
              <a:t> your PC hosts the runtime. In other words, your PC is the PLC in this case.  The </a:t>
            </a:r>
            <a:r>
              <a:rPr lang="en-US" dirty="0" err="1"/>
              <a:t>Arduino</a:t>
            </a:r>
            <a:r>
              <a:rPr lang="en-US" dirty="0"/>
              <a:t> is a slave device for I/O connectivity.</a:t>
            </a:r>
          </a:p>
          <a:p>
            <a:r>
              <a:rPr lang="en-US" dirty="0"/>
              <a:t>Use the </a:t>
            </a:r>
            <a:r>
              <a:rPr lang="en-US" dirty="0" err="1"/>
              <a:t>OpenPLC</a:t>
            </a:r>
            <a:r>
              <a:rPr lang="en-US" dirty="0"/>
              <a:t> runtime for your operating system. Linux and Windows are supported. 32-bit and 64-bit versions are supported.</a:t>
            </a:r>
          </a:p>
          <a:p>
            <a:r>
              <a:rPr lang="en-US" dirty="0"/>
              <a:t>The downloaded file is an executable. Download and run to install.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709" y="3274635"/>
            <a:ext cx="3504309" cy="914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665785" y="3915508"/>
            <a:ext cx="3329353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F30D33-9A3A-46D8-B8CA-515A8AC5771B}"/>
              </a:ext>
            </a:extLst>
          </p:cNvPr>
          <p:cNvSpPr txBox="1"/>
          <p:nvPr/>
        </p:nvSpPr>
        <p:spPr>
          <a:xfrm>
            <a:off x="2373085" y="137601"/>
            <a:ext cx="705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Flash drive: </a:t>
            </a:r>
            <a:r>
              <a:rPr lang="en-US" sz="3200" dirty="0" err="1"/>
              <a:t>OpenPLC</a:t>
            </a:r>
            <a:r>
              <a:rPr lang="en-US" sz="3200" dirty="0"/>
              <a:t> Installer x64.exe</a:t>
            </a:r>
          </a:p>
        </p:txBody>
      </p:sp>
    </p:spTree>
    <p:extLst>
      <p:ext uri="{BB962C8B-B14F-4D97-AF65-F5344CB8AC3E}">
        <p14:creationId xmlns:p14="http://schemas.microsoft.com/office/powerpoint/2010/main" val="19548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7507"/>
            <a:ext cx="7729728" cy="1188720"/>
          </a:xfrm>
        </p:spPr>
        <p:txBody>
          <a:bodyPr/>
          <a:lstStyle/>
          <a:p>
            <a:r>
              <a:rPr lang="en-US" dirty="0"/>
              <a:t>OPENPLC Runtime and Editor in the Start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44" y="1799791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 is the </a:t>
            </a:r>
            <a:r>
              <a:rPr lang="en-US" dirty="0" err="1"/>
              <a:t>Arduino</a:t>
            </a:r>
            <a:r>
              <a:rPr lang="en-US" dirty="0"/>
              <a:t> programming and debugging environment. </a:t>
            </a:r>
          </a:p>
          <a:p>
            <a:r>
              <a:rPr lang="en-US" dirty="0" err="1"/>
              <a:t>OpenPLC</a:t>
            </a:r>
            <a:r>
              <a:rPr lang="en-US" dirty="0"/>
              <a:t> runs firmware on the </a:t>
            </a:r>
            <a:r>
              <a:rPr lang="en-US" dirty="0" err="1"/>
              <a:t>Arduino</a:t>
            </a:r>
            <a:r>
              <a:rPr lang="en-US" dirty="0"/>
              <a:t> to access its GPIO (General Purpose Input Output) and A/D (Analog to Digital) pins. </a:t>
            </a:r>
          </a:p>
          <a:p>
            <a:r>
              <a:rPr lang="en-US" dirty="0"/>
              <a:t>Download the IDE here:</a:t>
            </a:r>
          </a:p>
          <a:p>
            <a:pPr lvl="1"/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pPr lvl="1"/>
            <a:r>
              <a:rPr lang="en-US" dirty="0"/>
              <a:t>Be sure to choose the IDE, not the web editor.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E78FA5-DFCC-4241-BA6D-546E77F8E630}"/>
              </a:ext>
            </a:extLst>
          </p:cNvPr>
          <p:cNvSpPr txBox="1"/>
          <p:nvPr/>
        </p:nvSpPr>
        <p:spPr>
          <a:xfrm>
            <a:off x="2373085" y="137601"/>
            <a:ext cx="705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Flash drive: arduino-1.8.9-windows.exe</a:t>
            </a:r>
          </a:p>
        </p:txBody>
      </p:sp>
    </p:spTree>
    <p:extLst>
      <p:ext uri="{BB962C8B-B14F-4D97-AF65-F5344CB8AC3E}">
        <p14:creationId xmlns:p14="http://schemas.microsoft.com/office/powerpoint/2010/main" val="39569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OpenPLC</a:t>
            </a:r>
            <a:r>
              <a:rPr lang="en-US" dirty="0"/>
              <a:t> 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138493" cy="31019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OpenPLC</a:t>
            </a:r>
            <a:r>
              <a:rPr lang="en-US" dirty="0"/>
              <a:t> Firmware must be installed and executed on the </a:t>
            </a:r>
            <a:r>
              <a:rPr lang="en-US" dirty="0" err="1"/>
              <a:t>Arduino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Arduino</a:t>
            </a:r>
            <a:r>
              <a:rPr lang="en-US" dirty="0"/>
              <a:t> Firmware is available here:</a:t>
            </a:r>
          </a:p>
          <a:p>
            <a:pPr lvl="1"/>
            <a:r>
              <a:rPr lang="en-US" dirty="0">
                <a:hlinkClick r:id="rId2"/>
              </a:rPr>
              <a:t>https://www.openplcproject.com/getting-started-arduino</a:t>
            </a:r>
            <a:endParaRPr lang="en-US" dirty="0"/>
          </a:p>
          <a:p>
            <a:r>
              <a:rPr lang="en-US" dirty="0"/>
              <a:t>Choose the firmware for UNO.</a:t>
            </a:r>
          </a:p>
          <a:p>
            <a:r>
              <a:rPr lang="en-US" dirty="0"/>
              <a:t>The download is a ZIP file. </a:t>
            </a:r>
          </a:p>
          <a:p>
            <a:pPr lvl="1"/>
            <a:r>
              <a:rPr lang="en-US" dirty="0"/>
              <a:t>Extract the Zip</a:t>
            </a:r>
          </a:p>
          <a:p>
            <a:r>
              <a:rPr lang="en-US" dirty="0"/>
              <a:t>Open the firmware in the </a:t>
            </a:r>
            <a:r>
              <a:rPr lang="en-US" dirty="0" err="1"/>
              <a:t>Arduino</a:t>
            </a:r>
            <a:r>
              <a:rPr lang="en-US" dirty="0"/>
              <a:t> IDE and open in the </a:t>
            </a:r>
            <a:r>
              <a:rPr lang="en-US" dirty="0" err="1"/>
              <a:t>Arduino</a:t>
            </a:r>
            <a:r>
              <a:rPr lang="en-US" dirty="0"/>
              <a:t> IDE (select the </a:t>
            </a:r>
            <a:r>
              <a:rPr lang="en-US" dirty="0" err="1"/>
              <a:t>OpenPLC_Uno.ino</a:t>
            </a:r>
            <a:r>
              <a:rPr lang="en-US" dirty="0"/>
              <a:t> when opening).</a:t>
            </a:r>
          </a:p>
          <a:p>
            <a:r>
              <a:rPr lang="en-US" dirty="0"/>
              <a:t>Upload the firmware to the </a:t>
            </a:r>
            <a:r>
              <a:rPr lang="en-US" dirty="0" err="1"/>
              <a:t>Arduino</a:t>
            </a:r>
            <a:endParaRPr lang="en-US" dirty="0"/>
          </a:p>
          <a:p>
            <a:pPr lvl="1"/>
            <a:r>
              <a:rPr lang="en-US" dirty="0"/>
              <a:t>Connect your USB cable</a:t>
            </a:r>
          </a:p>
          <a:p>
            <a:r>
              <a:rPr lang="en-US" dirty="0"/>
              <a:t>CTRL-U to upload (or press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button)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52" y="5504717"/>
            <a:ext cx="4057650" cy="81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DAB0EA-65A0-4E78-8EB9-F646059BB411}"/>
              </a:ext>
            </a:extLst>
          </p:cNvPr>
          <p:cNvSpPr txBox="1"/>
          <p:nvPr/>
        </p:nvSpPr>
        <p:spPr>
          <a:xfrm>
            <a:off x="2906486" y="241745"/>
            <a:ext cx="599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Flash drive: OpenPLC_Uno_v3.zip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09A92C-0C29-45D4-A7EA-BF522FE22882}"/>
              </a:ext>
            </a:extLst>
          </p:cNvPr>
          <p:cNvSpPr txBox="1"/>
          <p:nvPr/>
        </p:nvSpPr>
        <p:spPr>
          <a:xfrm>
            <a:off x="7739743" y="2579914"/>
            <a:ext cx="35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-&gt; Port</a:t>
            </a:r>
          </a:p>
          <a:p>
            <a:r>
              <a:rPr lang="en-US" dirty="0"/>
              <a:t>Set COM3</a:t>
            </a:r>
          </a:p>
        </p:txBody>
      </p:sp>
    </p:spTree>
    <p:extLst>
      <p:ext uri="{BB962C8B-B14F-4D97-AF65-F5344CB8AC3E}">
        <p14:creationId xmlns:p14="http://schemas.microsoft.com/office/powerpoint/2010/main" val="22955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OPENPLC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OpenPLC</a:t>
            </a:r>
            <a:r>
              <a:rPr lang="en-US" dirty="0"/>
              <a:t> Editor is available at:</a:t>
            </a:r>
          </a:p>
          <a:p>
            <a:pPr lvl="1"/>
            <a:r>
              <a:rPr lang="en-US" dirty="0">
                <a:hlinkClick r:id="rId2"/>
              </a:rPr>
              <a:t>https://www.openplcproject.com/plcopen-editor</a:t>
            </a:r>
            <a:endParaRPr lang="en-US" dirty="0"/>
          </a:p>
          <a:p>
            <a:pPr lvl="1"/>
            <a:r>
              <a:rPr lang="en-US" dirty="0"/>
              <a:t>Choose the version for your host PC.</a:t>
            </a:r>
          </a:p>
          <a:p>
            <a:pPr fontAlgn="base"/>
            <a:r>
              <a:rPr lang="en-US" b="1" dirty="0"/>
              <a:t>Instructions for Windows</a:t>
            </a:r>
            <a:endParaRPr lang="en-US" dirty="0"/>
          </a:p>
          <a:p>
            <a:pPr lvl="1" fontAlgn="base"/>
            <a:r>
              <a:rPr lang="en-US" dirty="0"/>
              <a:t>Download, unzip, and double-click on the </a:t>
            </a:r>
            <a:r>
              <a:rPr lang="en-US" dirty="0" err="1"/>
              <a:t>OpenPLC</a:t>
            </a:r>
            <a:r>
              <a:rPr lang="en-US" dirty="0"/>
              <a:t> Editor shortcut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i="1" dirty="0"/>
              <a:t>Note: The windows version of the editor comes with the runtime installer. No need to download and install this separate for Windows</a:t>
            </a:r>
            <a:r>
              <a:rPr lang="en-US" dirty="0"/>
              <a:t>.</a:t>
            </a:r>
          </a:p>
          <a:p>
            <a:pPr fontAlgn="base"/>
            <a:r>
              <a:rPr lang="en-US" b="1" dirty="0" smtClean="0"/>
              <a:t>Instructions </a:t>
            </a:r>
            <a:r>
              <a:rPr lang="en-US" b="1" dirty="0"/>
              <a:t>for Linux</a:t>
            </a:r>
            <a:endParaRPr lang="en-US" dirty="0"/>
          </a:p>
          <a:p>
            <a:pPr lvl="1" fontAlgn="base"/>
            <a:r>
              <a:rPr lang="en-US" dirty="0"/>
              <a:t>Download, unzip, and run on terminal:</a:t>
            </a:r>
            <a:br>
              <a:rPr lang="en-US" dirty="0"/>
            </a:br>
            <a:r>
              <a:rPr lang="en-US" dirty="0"/>
              <a:t>./install.sh</a:t>
            </a:r>
          </a:p>
          <a:p>
            <a:pPr lvl="1" fontAlgn="base"/>
            <a:r>
              <a:rPr lang="en-US" dirty="0"/>
              <a:t>Once the installation finishes, a shortcut for </a:t>
            </a:r>
            <a:r>
              <a:rPr lang="en-US" dirty="0" err="1"/>
              <a:t>OpenPLC</a:t>
            </a:r>
            <a:r>
              <a:rPr lang="en-US" dirty="0"/>
              <a:t> Editor will be created on the Applications menu.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48" y="2772455"/>
            <a:ext cx="29537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SCADABr</a:t>
            </a:r>
            <a:r>
              <a:rPr lang="en-US" dirty="0"/>
              <a:t> is distributed as a Virtual Box VM image.</a:t>
            </a:r>
          </a:p>
          <a:p>
            <a:r>
              <a:rPr lang="en-US" dirty="0"/>
              <a:t>Links are available for Virtual Box and the </a:t>
            </a:r>
            <a:r>
              <a:rPr lang="en-US" dirty="0" err="1"/>
              <a:t>SCADABr</a:t>
            </a:r>
            <a:r>
              <a:rPr lang="en-US" dirty="0"/>
              <a:t> .ova file at </a:t>
            </a:r>
            <a:r>
              <a:rPr lang="en-US" dirty="0">
                <a:hlinkClick r:id="rId2"/>
              </a:rPr>
              <a:t>https://www.openplcproject.com/reference-installing-scadabr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Virtual Box: </a:t>
            </a:r>
            <a:r>
              <a:rPr lang="en-US" dirty="0">
                <a:hlinkClick r:id="rId3"/>
              </a:rPr>
              <a:t>https://www.virtualbox.org/wiki/Downloads</a:t>
            </a:r>
            <a:endParaRPr lang="en-US" dirty="0"/>
          </a:p>
          <a:p>
            <a:r>
              <a:rPr lang="en-US" dirty="0" err="1"/>
              <a:t>SCADABr</a:t>
            </a:r>
            <a:r>
              <a:rPr lang="en-US" dirty="0"/>
              <a:t> ova: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drive.google.com/file/d/1gEOZmN9_Nt5shXy4iYS1z_EMxB4r0Kzh/view?usp=sharing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9522</TotalTime>
  <Words>1033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Session 3: SoftWARE Tools</vt:lpstr>
      <vt:lpstr>Tools to InSTALL</vt:lpstr>
      <vt:lpstr>OpenPLC + ArDUINO+PC</vt:lpstr>
      <vt:lpstr>OpenPLC Runtime</vt:lpstr>
      <vt:lpstr>OPENPLC Runtime and Editor in the Start Menu</vt:lpstr>
      <vt:lpstr>Arduino IDE</vt:lpstr>
      <vt:lpstr>Arduino OpenPLC Firmware</vt:lpstr>
      <vt:lpstr>OPENPLC Editor</vt:lpstr>
      <vt:lpstr>SCADABR</vt:lpstr>
      <vt:lpstr>SCADABR</vt:lpstr>
      <vt:lpstr>Virtual Box Network Setting</vt:lpstr>
      <vt:lpstr>Starting up</vt:lpstr>
      <vt:lpstr>RunTIME ERROR</vt:lpstr>
      <vt:lpstr>Passwords</vt:lpstr>
      <vt:lpstr>OPENPLC DASHBOARD</vt:lpstr>
      <vt:lpstr>Load a Program</vt:lpstr>
      <vt:lpstr>Remove a Program</vt:lpstr>
      <vt:lpstr>Add a Slave Device</vt:lpstr>
      <vt:lpstr>Placing Components in OpenPLC Editor</vt:lpstr>
      <vt:lpstr>ExerCISE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Alves</dc:creator>
  <cp:lastModifiedBy>morris</cp:lastModifiedBy>
  <cp:revision>153</cp:revision>
  <dcterms:created xsi:type="dcterms:W3CDTF">2017-10-14T11:40:18Z</dcterms:created>
  <dcterms:modified xsi:type="dcterms:W3CDTF">2019-08-06T07:21:00Z</dcterms:modified>
</cp:coreProperties>
</file>