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6707079" val="928" rev64="64" revOS="3"/>
      <pr:smFileRevision xmlns:pr="smNativeData" dt="1526707079" val="0"/>
      <pr:guideOptions xmlns:pr="smNativeData" dt="152670707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0" d="100"/>
          <a:sy n="100" d="100"/>
        </p:scale>
        <p:origin x="1104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1104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0E85AC6-88BD-BDAC-F350-7EF9141E052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4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47AEAE4-AAC9-2F1C-87C2-5C49A48C7109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9561ECE-80B4-03E8-FAEE-76BD50A00C2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932A52E-60C4-6753-8A8A-9606EBC47CC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8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D0D6876-38A0-589E-EEB5-CECB26FB189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083973-3DB8-5DCF-F6B0-CB9A77FE009E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DAB3739-7780-FEC1-CE13-8194795D38D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g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AF5C55D-13A7-A033-E94D-E5668B031FB0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o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w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960A0B6-F8B4-3556-FAD8-0E03EE960C5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M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C028F0D-4391-5779-DFBA-B52CC1F429E0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o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8539262-2C85-0664-CBEB-DA31DCA53D8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w4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0D03440-0EED-85C2-A368-F8977A2655AD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AG9x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h7P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h7P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BgKw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699521C-52AB-CCA4-E521-A4F11C6F13F1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C0DC2BC-F2E1-5834-AFB5-04618CFB5951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EA7704-4AAA-BF81-E452-BCD4391C12E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B61DFA-B4FA-E3EB-B40E-42BE53404217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A94C03D-73F7-C136-B92C-85638E624FD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w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1527F9-B7E3-40D1-ADAD-418469E35B1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1AA7EF6-B8FC-FF88-B212-4EDD305C441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15CB43D-73BC-0942-F2E4-8517FAAA04D0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9A83417-59A4-FDC2-EA10-AF977A5E1CF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256B8F-C1CE-709D-809D-37C825D3766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J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731D2977-399E-48DF-D0A5-CF8A67EB269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5EFA301-4FD8-BA55-9657-B900ED1960E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ewzilla/asemu" TargetMode="Externa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h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Observe Function Execution in an Emulator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k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0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asemu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32-bit </a:t>
            </a:r>
            <a:r>
              <a:t>x86 emulator (by Andrew)</a:t>
            </a:r>
          </a:p>
          <a:p>
            <a:pPr/>
            <a:r>
              <a:t>Designed as an education tool</a:t>
            </a:r>
          </a:p>
          <a:p>
            <a:pPr/>
            <a:r>
              <a:rPr b="1"/>
              <a:t>VERY</a:t>
            </a:r>
            <a:r>
              <a:t> </a:t>
            </a:r>
            <a:r>
              <a:t>early alpha, unstable!!!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h7P/Wh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goAAE4UAAA7LwAAny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3300730"/>
            <a:ext cx="6028055" cy="3140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d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Installation (already on the </a:t>
            </a:r>
            <a:r>
              <a:t>VM)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3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apt install build-essential </a:t>
            </a:r>
            <a:r>
              <a:t>cmake </a:t>
            </a:r>
            <a:r>
              <a:t>git </a:t>
            </a:r>
            <a:r>
              <a:t>libncurses5 </a:t>
            </a:r>
            <a:r>
              <a:t>libncurses5-dev</a:t>
            </a:r>
            <a:br/>
          </a:p>
          <a:p>
            <a:pPr>
              <a:defRPr sz="23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git clone </a:t>
            </a:r>
            <a:r>
              <a:rPr u="sng">
                <a:solidFill>
                  <a:schemeClr val="hlink"/>
                </a:solidFill>
                <a:hlinkClick r:id="rId2"/>
              </a:rPr>
              <a:t>https://</a:t>
            </a:r>
            <a:r>
              <a:rPr u="sng">
                <a:solidFill>
                  <a:schemeClr val="hlink"/>
                </a:solidFill>
                <a:hlinkClick r:id="rId2"/>
              </a:rPr>
              <a:t>github.com/</a:t>
            </a:r>
            <a:r>
              <a:rPr u="sng">
                <a:solidFill>
                  <a:schemeClr val="hlink"/>
                </a:solidFill>
                <a:hlinkClick r:id="rId2"/>
              </a:rPr>
              <a:t>Rewzilla/</a:t>
            </a:r>
            <a:r>
              <a:rPr u="sng">
                <a:solidFill>
                  <a:schemeClr val="hlink"/>
                </a:solidFill>
                <a:hlinkClick r:id="rId2"/>
              </a:rPr>
              <a:t>asemu</a:t>
            </a:r>
            <a:br/>
          </a:p>
          <a:p>
            <a:pPr>
              <a:defRPr sz="23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cd </a:t>
            </a:r>
            <a:r>
              <a:t>asemu</a:t>
            </a:r>
            <a:br/>
          </a:p>
          <a:p>
            <a:pPr>
              <a:defRPr sz="23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./</a:t>
            </a:r>
            <a:r>
              <a:t>deps.sh</a:t>
            </a:r>
            <a:br/>
          </a:p>
          <a:p>
            <a:pPr>
              <a:defRPr sz="23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make</a:t>
            </a:r>
            <a:br/>
          </a:p>
          <a:p>
            <a:pPr>
              <a:defRPr sz="2300"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./</a:t>
            </a:r>
            <a:r>
              <a:t>asemu </a:t>
            </a:r>
            <a:r>
              <a:t>myfile.asm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Limitations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Reads ONLY instructions (no segments)</a:t>
            </a:r>
          </a:p>
          <a:p>
            <a:pPr/>
            <a:r>
              <a:t>Can’t use </a:t>
            </a:r>
            <a:r>
              <a:t>libc</a:t>
            </a:r>
          </a:p>
          <a:p>
            <a:pPr/>
            <a:r>
              <a:t>Picky about syntax</a:t>
            </a:r>
          </a:p>
          <a:p>
            <a:pPr/>
            <a:r>
              <a:t>Buggy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7P/W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Test Files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7P/W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asemu_</a:t>
            </a:r>
            <a:r>
              <a:t>basic.asm: Simple instructions</a:t>
            </a:r>
          </a:p>
          <a:p>
            <a:pPr/>
            <a:r>
              <a:t>asemu_</a:t>
            </a:r>
            <a:r>
              <a:t>func.asm: Functions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2018-05-19T05:06:10Z</dcterms:created>
  <dcterms:modified xsi:type="dcterms:W3CDTF">2018-05-19T05:17:59Z</dcterms:modified>
</cp:coreProperties>
</file>