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2035036" val="924" rev64="64" revOS="3"/>
      <pr:smFileRevision xmlns:pr="smNativeData" dt="1532035036" val="101"/>
      <pr:guideOptions xmlns:pr="smNativeData" dt="153203503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5" d="100"/>
          <a:sy n="145" d="100"/>
        </p:scale>
        <p:origin x="1144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8" d="100"/>
        <a:sy n="28" d="100"/>
      </p:scale>
      <p:origin x="0" y="0"/>
    </p:cViewPr>
  </p:sorterViewPr>
  <p:notesViewPr>
    <p:cSldViewPr snapToObjects="1" showGuides="1">
      <p:cViewPr>
        <p:scale>
          <a:sx n="145" d="100"/>
          <a:sy n="145" d="100"/>
        </p:scale>
        <p:origin x="114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540AE5-ABE1-01FC-AFEC-5DA944A2590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A27021-6FB9-F786-F71A-99D33E5401C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CE8234-7AC1-9B74-8F76-8C21CC3879D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76D585-CBE6-2323-A8CE-3D769B805E6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B20908-46F5-E7FF-BB0A-B0AA47444DE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952384-CAA2-C0D5-EC2D-3C806D631A6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0D1EE4-AABB-58E8-F5B5-5CBD50FB030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E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CD1CB2-FCAB-98EA-E575-0ABF523B135F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94E1D2-9C87-C117-C92C-6A42AF623F3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C90F22-6CC0-9CF9-8E71-9AAC413F78C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g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8BEA4A-04E4-DE1C-AA33-F249A47D5CA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0x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8BC88D-C3D5-DE3E-9B33-356B867D6D60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Bnb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3P9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3P9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0322A3-EDF0-56D4-BEBB-1B816CF5484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8A15BB6-F8A5-F4AD-EB19-0EF815571D5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448088-C6F1-1176-BFFC-3023CEB2496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BE29B8-F6FA-EBDF-B406-008A6748425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22A11B-559F-7757-D19A-A302EFD427F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8BE31C-52E3-DE15-AD33-A440AD7D5BF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ji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DD59D2E-60C0-806B-8E6D-963ED32378C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D6A2F0-BEDE-8354-906E-4801EC20661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/L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Bnb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6B9954-1A8D-3E6F-C3D3-EC3AD79D35B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6F9526-68F9-3A63-B7D7-9E36DB9941C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C75E5C7-8991-2013-DFCD-7F46AB83292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CBB82B9-F7C1-EE74-8F03-0121CC4D795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 Practice Problems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1. Fix “Spot the Bug” Programs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49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Both can be solved with bounds checking</a:t>
            </a:r>
          </a:p>
          <a:p>
            <a:pPr lvl="1"/>
            <a:r>
              <a:t>What values are dangerous?</a:t>
            </a:r>
          </a:p>
          <a:p>
            <a:pPr lvl="1"/>
            <a:r>
              <a:t>How can we catch dangerous values?</a:t>
            </a:r>
          </a:p>
          <a:p>
            <a:pPr lvl="1"/>
            <a:r>
              <a:t>What should happen when we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1. Fix “Spot the Bug” Programs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xOC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Both can be solved with bounds checking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3P9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+QMAAF4OAABvGgAAh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335530"/>
            <a:ext cx="3651250" cy="31127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3P9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R0AAF4OAAAWNAAAsC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2335530"/>
            <a:ext cx="3691255" cy="3790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Command Line I/O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Read from the user...</a:t>
            </a:r>
          </a:p>
          <a:p>
            <a:pPr lvl="1"/>
            <a:r>
              <a:t>Age</a:t>
            </a:r>
          </a:p>
          <a:p>
            <a:pPr lvl="1"/>
            <a:r>
              <a:t>Name</a:t>
            </a:r>
          </a:p>
          <a:p>
            <a:pPr lvl="1"/>
            <a:r>
              <a:t>Zip code</a:t>
            </a:r>
          </a:p>
          <a:p>
            <a:pPr/>
            <a:r>
              <a:t>Print all three back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I/O and Variables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“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%15s</a:t>
            </a:r>
            <a:r>
              <a:t>” prevents</a:t>
            </a:r>
            <a:br/>
            <a:r>
              <a:t>buffer overflow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3P9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zK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hsAANgJ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33570" y="1600200"/>
            <a:ext cx="4253230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3. Math and Operators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Read integers from the user</a:t>
            </a:r>
          </a:p>
          <a:p>
            <a:pPr/>
            <a:r>
              <a:t>Stop when the user enters zero (0)</a:t>
            </a:r>
          </a:p>
          <a:p>
            <a:pPr/>
            <a:r>
              <a:t>Print</a:t>
            </a:r>
          </a:p>
          <a:p>
            <a:pPr lvl="1"/>
            <a:r>
              <a:t>Sum</a:t>
            </a:r>
          </a:p>
          <a:p>
            <a:pPr lvl="1"/>
            <a:r>
              <a:t>Product</a:t>
            </a:r>
          </a:p>
          <a:p>
            <a:pPr lvl="1"/>
            <a:r>
              <a:t>Product mod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3P9Q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3. Math and Operators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3P9Q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Just one solution</a:t>
            </a:r>
          </a:p>
          <a:p>
            <a:pPr/>
            <a:r>
              <a:t>Many ways to</a:t>
            </a:r>
            <a:br/>
            <a:r>
              <a:t>skin a cat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3P9Q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9BoAANgJAABwNQAAz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600200"/>
            <a:ext cx="4305300" cy="45440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2018-05-28T18:36:38Z</dcterms:created>
  <dcterms:modified xsi:type="dcterms:W3CDTF">2018-07-19T21:17:16Z</dcterms:modified>
</cp:coreProperties>
</file>