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8" r:id="rId7"/>
    <p:sldId id="259" r:id="rId8"/>
    <p:sldId id="257" r:id="rId9"/>
    <p:sldId id="260" r:id="rId10"/>
    <p:sldId id="261" r:id="rId11"/>
    <p:sldId id="263" r:id="rId12"/>
    <p:sldId id="262" r:id="rId13"/>
    <p:sldId id="264" r:id="rId14"/>
    <p:sldId id="265" r:id="rId15"/>
    <p:sldId id="266" r:id="rId16"/>
    <p:sldId id="267" r:id="rId17"/>
    <p:sldId id="269" r:id="rId18"/>
    <p:sldId id="270" r:id="rId19"/>
    <p:sldId id="268" r:id="rId20"/>
    <p:sldId id="273" r:id="rId21"/>
    <p:sldId id="272" r:id="rId22"/>
    <p:sldId id="271" r:id="rId23"/>
    <p:sldId id="274" r:id="rId24"/>
    <p:sldId id="277" r:id="rId25"/>
    <p:sldId id="275" r:id="rId26"/>
    <p:sldId id="276" r:id="rId27"/>
    <p:sldId id="278" r:id="rId28"/>
    <p:sldId id="279" r:id="rId29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27559428" val="928" rev64="64" revOS="3"/>
      <pr:smFileRevision xmlns:pr="smNativeData" dt="1527559428" val="101"/>
      <pr:guideOptions xmlns:pr="smNativeData" dt="152755942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8" d="100"/>
          <a:sy n="98" d="100"/>
        </p:scale>
        <p:origin x="1163" y="213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98" d="100"/>
          <a:sy n="98" d="100"/>
        </p:scale>
        <p:origin x="1163" y="213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BwRQ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BwRQ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4DF8C88-C689-8A7A-C767-302FC229316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R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31C6C6F-219E-499A-D0A4-D7CF22EA2682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94506EA-A4C4-10F0-8AFD-52A548B37C0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B9DA650-1EA6-C850-E825-E805E86B1EBD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Au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52674EA-A4A8-7382-E69E-52D73AD0100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sa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B196AA9-E7B6-4C9C-F8A1-11C924EF0E44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w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C44338-76C2-91B5-8C7C-80E00D327AD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9CA8B66-2884-9F7D-CA72-DE28C53C3C8B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5B7FAD5-9BA8-E20C-E60F-6D59B441103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279972-3CFA-726F-B49F-CA3AD7D1429F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i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I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o8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79840EA-A49A-CDB6-D420-52E30E6E220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D92F3E-70C6-8CD9-8861-868C612F7ED3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jaQ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BLUM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AMDQ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BLUM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8Y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41B0CF-81E9-1446-A7F9-7713FEB75122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A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w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660208A-C4CB-35D6-85D8-32836E967367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Au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Y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D22CC84-CAB0-773A-FE9A-3C6F82D40869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CKgw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Lsw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E7DC85-CBDB-B22A-955F-3D7F92116368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AoLg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8DC88A2-ECF5-897E-BB64-1A2BC62A4D4F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A12F8A7-E9B7-470E-F9AA-1F5BB6E40F4A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kI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AVh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Fx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EECD813-5D93-B92E-DD54-AB7B961A2BF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Dg+w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RMA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CEBE162-2C81-BE17-CF53-DA42AF1D398F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iFg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BYjw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DpMQ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D3MQ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AD2CFF9-B787-8739-C96A-416C81243F1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yph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DJgQ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D87DE1-AFB5-8D8B-FB60-59DE332E0D0C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AVVg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Au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N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7E38A9BC-F293-6D5F-DD80-040AE7CE2B5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BwRQ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5A8BC7EE-A0B7-DE31-F933-5664897D0F03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DS7x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Hands-On GDB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AoLgs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Solving Real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Read Key From Memory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UL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Strategy</a:t>
            </a:r>
          </a:p>
          <a:p>
            <a:pPr lvl="1"/>
            <a:r>
              <a:t>Set a breakpoint on the 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decrypt()</a:t>
            </a:r>
            <a:r>
              <a:t> function</a:t>
            </a:r>
          </a:p>
          <a:p>
            <a:pPr lvl="1"/>
            <a:r>
              <a:t>Run the program, wait for breakpoint</a:t>
            </a:r>
          </a:p>
          <a:p>
            <a:pPr lvl="1"/>
            <a:r>
              <a:t>Inspect the arguments to 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decrypt()</a:t>
            </a:r>
          </a:p>
          <a:p>
            <a:pPr lvl="2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EBP + 8		: char *</a:t>
            </a:r>
          </a:p>
          <a:p>
            <a:pPr lvl="2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EBP + 12		: </a:t>
            </a:r>
            <a:r>
              <a:t>int</a:t>
            </a:r>
          </a:p>
          <a:p>
            <a:pPr lvl="2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EBP + 16		: char *</a:t>
            </a: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Read Key From Memory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Steps...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gdb /</a:t>
            </a:r>
            <a:r>
              <a:t>usr/local/bin/</a:t>
            </a:r>
            <a:r>
              <a:t>debugging1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break decrypt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run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x/</a:t>
            </a:r>
            <a:r>
              <a:t>1s *(char **)($</a:t>
            </a:r>
            <a:r>
              <a:t>ebp + 8)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x/</a:t>
            </a:r>
            <a:r>
              <a:t>1s *(char **)($</a:t>
            </a:r>
            <a:r>
              <a:t>ebp + 16)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BLU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CkDAAAAAAAAOQcAAAAAAABkAAAAZAAAAAAAAAAjAAAABAAAAGQAAAAXAAAAFAAAAAAAAAAAAAAA/38AAP9/AAAAAAAACQAAAAQAAAAAAAAADAAAABAAAADHnttFBfMfP3duY8e6mr6/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gwAACIdAAAnLAAAvyQAAAAAAAAmAAAACAAAAP//////////"/>
              </a:ext>
            </a:extLst>
          </p:cNvPicPr>
          <p:nvPr/>
        </p:nvPicPr>
        <p:blipFill>
          <a:blip r:embed="rId2"/>
          <a:srcRect l="0" t="8090" r="0" b="18490"/>
          <a:stretch>
            <a:fillRect/>
          </a:stretch>
        </p:blipFill>
        <p:spPr>
          <a:xfrm>
            <a:off x="1967230" y="4735830"/>
            <a:ext cx="5210175" cy="12376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sz="3600"/>
              <a:t>Read Decrypted Text From Memory</a:t>
            </a:r>
            <a:endParaRPr sz="4800"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Load the program with </a:t>
            </a:r>
            <a:r>
              <a:t>GDB</a:t>
            </a:r>
          </a:p>
          <a:p>
            <a:pPr lvl="1">
              <a:defRPr>
                <a:latin typeface="Liberation Mono" pitchFamily="1" charset="0"/>
                <a:ea typeface="Basic Roman" pitchFamily="1" charset="0"/>
                <a:cs typeface="Basic Roman" pitchFamily="1" charset="0"/>
              </a:defRPr>
            </a:pPr>
            <a:r>
              <a:t>gdb /</a:t>
            </a:r>
            <a:r>
              <a:t>usr/local/bin/</a:t>
            </a:r>
            <a:r>
              <a:t>debugging1</a:t>
            </a:r>
          </a:p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BLU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AoAAAASAACULAAAs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2926080"/>
            <a:ext cx="5524500" cy="3200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AVVg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rPr sz="3600"/>
              <a:t>Read Decrypted Text From Memory</a:t>
            </a:r>
            <a:endParaRPr sz="4800"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fHD///////8=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Disassemble the main() function</a:t>
            </a:r>
          </a:p>
          <a:p>
            <a:pPr lvl="1"/>
            <a:r>
              <a:t>disassemble main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BLU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XAwAAMYQAABiKgAAs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09140" y="2726690"/>
            <a:ext cx="4880610" cy="33997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AuB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rPr sz="3600"/>
              <a:t>Read Decrypted Text From Memory</a:t>
            </a:r>
            <a:endParaRPr sz="4800"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N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fHD///////8=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Locate where the user’s string and the decrypted string are compared</a:t>
            </a:r>
          </a:p>
          <a:p>
            <a:pPr lvl="1"/>
            <a:r>
              <a:t>What function might be used?</a:t>
            </a:r>
          </a:p>
          <a:p>
            <a:pPr lvl="1"/>
            <a:r>
              <a:t>What parameters would it take?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AI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rPr sz="3600"/>
              <a:t>Read Decrypted Text From Memory</a:t>
            </a:r>
            <a:endParaRPr sz="4800"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oF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fHD///////8=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Locate where the user’s string and the decrypted string are compared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strcmp(char *, char *)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BLU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AMAAOcVAABkNAAAF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" y="3560445"/>
            <a:ext cx="7889240" cy="24669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O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sz="3600"/>
              <a:t>Read Decrypted Text From Memory</a:t>
            </a:r>
            <a:endParaRPr sz="4800"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Note: </a:t>
            </a:r>
            <a:r>
              <a:t>glibc 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strcmp()</a:t>
            </a:r>
            <a:r>
              <a:t> does not use </a:t>
            </a:r>
            <a:r>
              <a:t>ebp</a:t>
            </a:r>
          </a:p>
          <a:p>
            <a:pPr/>
            <a:r>
              <a:t>Strategy</a:t>
            </a:r>
          </a:p>
          <a:p>
            <a:pPr lvl="1"/>
            <a:r>
              <a:t>Set a breakpoint on 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strcmp()</a:t>
            </a:r>
          </a:p>
          <a:p>
            <a:pPr lvl="1"/>
            <a:r>
              <a:t>Run and wait for breakpoint</a:t>
            </a:r>
          </a:p>
          <a:p>
            <a:pPr lvl="1"/>
            <a:r>
              <a:t>Inspect the arguments to 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strcmp()</a:t>
            </a:r>
          </a:p>
          <a:p>
            <a:pPr lvl="2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ESP + 4		: char *</a:t>
            </a:r>
          </a:p>
          <a:p>
            <a:pPr lvl="2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ESP + 8		: char *</a:t>
            </a: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BwRQ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sz="3600"/>
              <a:t>Read Decrypted Text From Memory</a:t>
            </a:r>
            <a:endParaRPr sz="4800"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>Steps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gdb /</a:t>
            </a:r>
            <a:r>
              <a:t>usr/local/bin/</a:t>
            </a:r>
            <a:r>
              <a:t>debugging1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run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x/</a:t>
            </a:r>
            <a:r>
              <a:t>1s *(char **)($</a:t>
            </a:r>
            <a:r>
              <a:t>esp + 4)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x/</a:t>
            </a:r>
            <a:r>
              <a:t>1s *(char **)($</a:t>
            </a:r>
            <a:r>
              <a:t>esp + 8)</a:t>
            </a:r>
          </a:p>
          <a:p>
            <a:pPr lvl="1"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BLU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DQoAAMkbAAA0Lg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33855" y="4516755"/>
            <a:ext cx="5876925" cy="16097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Test The Solution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N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“attack at dawn”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BLU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QIAAIcPAABxNQAAsB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835" y="2524125"/>
            <a:ext cx="8229600" cy="14890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Toy Program 2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/</a:t>
            </a:r>
            <a:r>
              <a:t>usr/local/bin/</a:t>
            </a:r>
            <a:r>
              <a:t>debugging2</a:t>
            </a:r>
          </a:p>
          <a:p>
            <a:pPr/>
            <a:r>
              <a:t>Toy Malware</a:t>
            </a:r>
          </a:p>
          <a:p>
            <a:pPr lvl="1"/>
            <a:r>
              <a:t>When run in a debugger, prints:</a:t>
            </a:r>
          </a:p>
          <a:p>
            <a:pPr lvl="2">
              <a:defRPr i="1"/>
            </a:pPr>
            <a:r>
              <a:t>“Nothing to see here”</a:t>
            </a:r>
          </a:p>
          <a:p>
            <a:pPr lvl="1"/>
            <a:r>
              <a:t>When run normally, prints:</a:t>
            </a:r>
          </a:p>
          <a:p>
            <a:pPr lvl="2">
              <a:defRPr i="1"/>
            </a:pPr>
            <a:r>
              <a:t>“Malware running...”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Toy Program 1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/</a:t>
            </a:r>
            <a:r>
              <a:t>usr/local/bin/</a:t>
            </a:r>
            <a:r>
              <a:t>debugging1</a:t>
            </a:r>
          </a:p>
          <a:p>
            <a:pPr lvl="1"/>
            <a:r>
              <a:t>Encrypted message in memory</a:t>
            </a:r>
          </a:p>
          <a:p>
            <a:pPr lvl="1"/>
            <a:r>
              <a:t>Encrypted key in memory</a:t>
            </a:r>
          </a:p>
          <a:p>
            <a:pPr lvl="1"/>
            <a:r>
              <a:t>When run...</a:t>
            </a:r>
          </a:p>
          <a:p>
            <a:pPr lvl="2"/>
            <a:r>
              <a:t>Decrypts message in memory</a:t>
            </a:r>
          </a:p>
          <a:p>
            <a:pPr lvl="2"/>
            <a:r>
              <a:t>Reads a string from the user</a:t>
            </a:r>
          </a:p>
          <a:p>
            <a:pPr lvl="2"/>
            <a:r>
              <a:t>Compares user string with decrypted string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BLU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gcAANwdAAAaMQ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4853940"/>
            <a:ext cx="6819900" cy="12725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Toy Program 2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Running normally</a:t>
            </a:r>
            <a:br/>
            <a:br/>
            <a:br/>
          </a:p>
          <a:p>
            <a:pPr/>
            <a:r>
              <a:t>Running in a debugger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BLU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QUAAOENAABeMQAAEhY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256155"/>
            <a:ext cx="7120255" cy="13315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BLU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c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gUAALIZAADiMQAAsCU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05510" y="4177030"/>
            <a:ext cx="7203440" cy="19494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Anti-Debugging Technique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Linux only allows one debugger</a:t>
            </a:r>
          </a:p>
          <a:p>
            <a:pPr/>
            <a:r>
              <a:t>Program tries to debug itself</a:t>
            </a:r>
          </a:p>
          <a:p>
            <a:pPr/>
            <a:r>
              <a:t>if that fails, it exits early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BLU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DwYAABgVAAD/MA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" y="3429000"/>
            <a:ext cx="6979920" cy="26974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Anti-Debugging Assembly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ptrace(0, 0, 1, 0);</a:t>
            </a:r>
          </a:p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if(... == -1)</a:t>
            </a:r>
          </a:p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BLU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xgwAANoRAAArKA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901950"/>
            <a:ext cx="4453255" cy="3224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Bypass Anti-Debugging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Strategy</a:t>
            </a:r>
          </a:p>
          <a:p>
            <a:pPr lvl="1"/>
            <a:r>
              <a:t>Set breakpoint on the “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cmp 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eax, -1</a:t>
            </a:r>
            <a:r>
              <a:t>”</a:t>
            </a:r>
          </a:p>
          <a:p>
            <a:pPr lvl="1"/>
            <a:r>
              <a:t>Run and wait for breakpoint</a:t>
            </a:r>
          </a:p>
          <a:p>
            <a:pPr lvl="1"/>
            <a:r>
              <a:t>Change </a:t>
            </a:r>
            <a:r>
              <a:t>EAX from -1 to 0</a:t>
            </a:r>
          </a:p>
          <a:p>
            <a:pPr lvl="1"/>
            <a:r>
              <a:t>Continue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Bypass Anti-Debugging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Steps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break *</a:t>
            </a:r>
            <a:r>
              <a:t>0x0804848c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run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set $</a:t>
            </a:r>
            <a:r>
              <a:t>eax = 0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continue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BLU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FAgAAMUZAAAtMA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13180" y="4189095"/>
            <a:ext cx="6518275" cy="19373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UkJS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Toy Program 1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/</a:t>
            </a:r>
            <a:r>
              <a:t>usr/local/bin/</a:t>
            </a:r>
            <a:r>
              <a:t>debugging1</a:t>
            </a:r>
          </a:p>
          <a:p>
            <a:pPr lvl="1"/>
            <a:r>
              <a:t>Encrypted message in memory</a:t>
            </a:r>
          </a:p>
          <a:p>
            <a:pPr lvl="1"/>
            <a:r>
              <a:t>Encrypted key in memory</a:t>
            </a:r>
          </a:p>
          <a:p>
            <a:pPr lvl="1"/>
            <a:r>
              <a:t>When run...</a:t>
            </a:r>
          </a:p>
          <a:p>
            <a:pPr lvl="2"/>
            <a:r>
              <a:t>Decrypts message in memory</a:t>
            </a:r>
          </a:p>
          <a:p>
            <a:pPr lvl="2"/>
            <a:r>
              <a:t>Reads a string from the user</a:t>
            </a:r>
          </a:p>
          <a:p>
            <a:pPr lvl="2"/>
            <a:r>
              <a:t>Compares user string with decrypted string</a:t>
            </a:r>
          </a:p>
          <a:p>
            <a:pPr/>
            <a:r>
              <a:t>Weaknesses?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Toy Program 1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/</a:t>
            </a:r>
            <a:r>
              <a:t>usr/local/bin/</a:t>
            </a:r>
            <a:r>
              <a:t>debugging1</a:t>
            </a:r>
          </a:p>
          <a:p>
            <a:pPr lvl="1"/>
            <a:r>
              <a:t>Encrypted message in memory</a:t>
            </a:r>
          </a:p>
          <a:p>
            <a:pPr lvl="1"/>
            <a:r>
              <a:t>Encrypted key in memory</a:t>
            </a:r>
          </a:p>
          <a:p>
            <a:pPr lvl="1"/>
            <a:r>
              <a:t>When run...</a:t>
            </a:r>
          </a:p>
          <a:p>
            <a:pPr lvl="2"/>
            <a:r>
              <a:t>Decrypts message in memory</a:t>
            </a:r>
          </a:p>
          <a:p>
            <a:pPr lvl="2"/>
            <a:r>
              <a:t>Reads a string from the user</a:t>
            </a:r>
          </a:p>
          <a:p>
            <a:pPr lvl="2"/>
            <a:r>
              <a:t>Compares user string with decrypted string</a:t>
            </a:r>
          </a:p>
          <a:p>
            <a:pPr/>
            <a:r>
              <a:t>Weaknesses?</a:t>
            </a:r>
          </a:p>
          <a:p>
            <a:pPr lvl="1"/>
            <a:r>
              <a:t>Key is available to user</a:t>
            </a:r>
          </a:p>
          <a:p>
            <a:pPr lvl="1"/>
            <a:r>
              <a:t>Decrypted data will be </a:t>
            </a:r>
            <a:r>
              <a:t>readable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PV1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Toy Program 1 Exercises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Read key from memory</a:t>
            </a:r>
          </a:p>
          <a:p>
            <a:pPr/>
            <a:r>
              <a:t>Read decrypted text from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Read Key From Memory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Load the program with </a:t>
            </a:r>
            <a:r>
              <a:t>GDB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gdb /</a:t>
            </a:r>
            <a:r>
              <a:t>usr/local/bin/</a:t>
            </a:r>
            <a:r>
              <a:t>debugging1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BLU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AoAAAASAACULA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2926080"/>
            <a:ext cx="5524500" cy="3200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AI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Read Key From Memory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oF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Disassemble the main() function</a:t>
            </a:r>
          </a:p>
          <a:p>
            <a:pPr lvl="1"/>
            <a:r>
              <a:t>disassemble main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BLU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XAwAAMYQAABiKg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09140" y="2726690"/>
            <a:ext cx="4880610" cy="33997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Read Key From Memory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goI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Decrypt function!  Probably looks like...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decrypt(char *, </a:t>
            </a:r>
            <a:r>
              <a:t>int, char *);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BLU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gEyAX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9wkAADcRAABKLgAA3CY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2798445"/>
            <a:ext cx="5904865" cy="35185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LU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Read Key From Memory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LU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Decrypt function!  Probably looks like...</a:t>
            </a:r>
          </a:p>
          <a:p>
            <a:pPr lvl="1"/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decrypt(char *, 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int, char *);</a:t>
            </a:r>
            <a:endParaRPr>
              <a:latin typeface="Liberation Mono" pitchFamily="1" charset="0"/>
              <a:ea typeface="Liberation Mono" pitchFamily="1" charset="0"/>
              <a:cs typeface="Liberation Mono" pitchFamily="1" charset="0"/>
            </a:endParaRPr>
          </a:p>
          <a:p>
            <a:pPr/>
            <a:r>
              <a:t>Theory: Those parameters are...</a:t>
            </a:r>
          </a:p>
          <a:p>
            <a:pPr lvl="1"/>
            <a:r>
              <a:t>A pointer to the encrypted text</a:t>
            </a:r>
          </a:p>
          <a:p>
            <a:pPr lvl="1"/>
            <a:r>
              <a:t>A length</a:t>
            </a:r>
          </a:p>
          <a:p>
            <a:pPr lvl="1"/>
            <a:r>
              <a:t>A pointer to the key</a:t>
            </a: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</cp:lastModifiedBy>
  <cp:revision>0</cp:revision>
  <dcterms:created xsi:type="dcterms:W3CDTF">2018-05-28T23:26:44Z</dcterms:created>
  <dcterms:modified xsi:type="dcterms:W3CDTF">2018-05-29T02:03:48Z</dcterms:modified>
</cp:coreProperties>
</file>