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6707895" val="928" rev64="64" revOS="3"/>
      <pr:smFileRevision xmlns:pr="smNativeData" dt="1526707895" val="0"/>
      <pr:guideOptions xmlns:pr="smNativeData" dt="152670789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0" d="100"/>
          <a:sy n="100" d="100"/>
        </p:scale>
        <p:origin x="1104" y="21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10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75E938-76B7-201F-F9CD-804AA7830FD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583FC16-5888-D60A-C63B-AE5FB27530F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F420EA-A4CC-A1D6-824C-52836E02740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F6D212B-6592-38D7-DCD5-93826F9B2AC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BsB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Tq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0028645-0BED-5770-A3BA-FD25C8F455A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7A1845-0B85-2FEE-CBC2-FDBB568C3DA8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Tq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g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C35F0A-44B5-96A9-FB7B-B2FC11350DE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C624F77-39B1-37B9-FFDA-CFEC0194099A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540F60F-41F8-1500-B6F8-B755B8B640E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102EB2-FCD5-45D8-9BA8-0A8D60E66D5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A8AF1D-53FD-FD59-B310-A50CE15E45F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B344AC-E2EB-E6B2-A50B-14E70A455341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t7b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t7b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4ECD78-36B7-1B3B-F9F6-C06E83B80F9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BDA479-37D8-E852-9605-C107EA4B609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72A6EE-A090-2750-DECA-5605E884280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8D7AC2-8C8C-D88C-C235-7AD9347B342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YpB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CB489D8-9681-E17F-CF0C-602AC742393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Tq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A5FE99-D7CA-F008-841D-215DB053727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BsB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BsB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6A8E9F-D182-3F78-CCD2-272DC09C3A7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A461FDC-9297-13E9-D9FE-64BC51B02F3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32ED27B-35BE-7B24-F096-C3719CD8069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V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90D425-6BFF-C522-B128-9D779A6647C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68EDE68A-C485-B810-CB55-3245A81B3D6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xheW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l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00B21DE-90CD-5ED7-83B3-66826FFD753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P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Create an Assembly File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nano </a:t>
            </a:r>
            <a:r>
              <a:rPr>
                <a:solidFill>
                  <a:srgbClr val="FF0000"/>
                </a:solidFill>
              </a:rPr>
              <a:t>mycode.asm</a:t>
            </a:r>
            <a:br/>
            <a:br/>
            <a:r>
              <a:rPr sz="2000"/>
              <a:t>segment .data</a:t>
            </a:r>
            <a:br/>
            <a:br/>
            <a:r>
              <a:rPr sz="2000"/>
              <a:t>segment .text</a:t>
            </a:r>
            <a:br/>
            <a:r>
              <a:rPr sz="2000"/>
              <a:t>		global main</a:t>
            </a:r>
            <a:br/>
            <a:br/>
            <a:r>
              <a:rPr sz="2000"/>
              <a:t>main:</a:t>
            </a:r>
            <a:br/>
            <a:r>
              <a:rPr sz="2000"/>
              <a:t>		push	</a:t>
            </a:r>
            <a:r>
              <a:rPr sz="2000"/>
              <a:t>ebp</a:t>
            </a:r>
            <a:br/>
            <a:r>
              <a:rPr sz="2000"/>
              <a:t>		</a:t>
            </a:r>
            <a:r>
              <a:rPr sz="2000"/>
              <a:t>mov	</a:t>
            </a:r>
            <a:r>
              <a:rPr sz="2000"/>
              <a:t>ebp, </a:t>
            </a:r>
            <a:r>
              <a:rPr sz="2000"/>
              <a:t>esp</a:t>
            </a:r>
            <a:br/>
            <a:r>
              <a:rPr sz="2000"/>
              <a:t>		</a:t>
            </a:r>
            <a:br/>
            <a:r>
              <a:rPr sz="2000"/>
              <a:t>		</a:t>
            </a:r>
            <a:r>
              <a:rPr sz="2000"/>
              <a:t>mov	</a:t>
            </a:r>
            <a:r>
              <a:rPr sz="2000"/>
              <a:t>esp, </a:t>
            </a:r>
            <a:r>
              <a:rPr sz="2000"/>
              <a:t>ebp</a:t>
            </a:r>
            <a:br/>
            <a:r>
              <a:rPr sz="2000"/>
              <a:t>		pop	</a:t>
            </a:r>
            <a:r>
              <a:rPr sz="2000"/>
              <a:t>ebp</a:t>
            </a:r>
            <a:br/>
            <a:r>
              <a:rPr sz="2000"/>
              <a:t>		ret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Create a </a:t>
            </a:r>
            <a:r>
              <a:t>Makefile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kAAP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nano </a:t>
            </a:r>
            <a:r>
              <a:t>Makefile</a:t>
            </a:r>
            <a:br/>
            <a:br/>
            <a:r>
              <a:rPr sz="2000"/>
              <a:t>all:</a:t>
            </a:r>
            <a:br/>
            <a:r>
              <a:rPr sz="2000"/>
              <a:t>		</a:t>
            </a:r>
            <a:r>
              <a:rPr sz="2000"/>
              <a:t>nasm -f elf </a:t>
            </a:r>
            <a:r>
              <a:rPr sz="2000">
                <a:solidFill>
                  <a:srgbClr val="FF0000"/>
                </a:solidFill>
              </a:rPr>
              <a:t>mycode.asm</a:t>
            </a:r>
            <a:br/>
            <a:r>
              <a:rPr sz="2000"/>
              <a:t>		</a:t>
            </a:r>
            <a:r>
              <a:rPr sz="2000"/>
              <a:t>gcc -</a:t>
            </a:r>
            <a:r>
              <a:rPr sz="2000"/>
              <a:t>m32 -o </a:t>
            </a:r>
            <a:r>
              <a:rPr sz="2000">
                <a:solidFill>
                  <a:srgbClr val="FF0000"/>
                </a:solidFill>
              </a:rPr>
              <a:t>mycode </a:t>
            </a:r>
            <a:r>
              <a:rPr sz="2000">
                <a:solidFill>
                  <a:srgbClr val="FF0000"/>
                </a:solidFill>
              </a:rPr>
              <a:t>mycode.o</a:t>
            </a:r>
            <a:br/>
            <a:r>
              <a:rPr sz="2000"/>
              <a:t>clean:</a:t>
            </a:r>
            <a:br/>
            <a:r>
              <a:rPr sz="2000"/>
              <a:t>		</a:t>
            </a:r>
            <a:r>
              <a:rPr sz="2000"/>
              <a:t>rm </a:t>
            </a:r>
            <a:r>
              <a:rPr sz="2000">
                <a:solidFill>
                  <a:srgbClr val="FF0000"/>
                </a:solidFill>
              </a:rPr>
              <a:t>mycode </a:t>
            </a:r>
            <a:r>
              <a:rPr sz="2000">
                <a:solidFill>
                  <a:srgbClr val="FF0000"/>
                </a:solidFill>
              </a:rPr>
              <a:t>mycode.o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7b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Build / Run / Clean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7b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make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./</a:t>
            </a:r>
            <a:r>
              <a:rPr>
                <a:solidFill>
                  <a:srgbClr val="FF0000"/>
                </a:solidFill>
              </a:rPr>
              <a:t>mycode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make clean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2018-05-19T04:48:09Z</dcterms:created>
  <dcterms:modified xsi:type="dcterms:W3CDTF">2018-05-19T05:31:35Z</dcterms:modified>
</cp:coreProperties>
</file>