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7316067" val="928" rev64="64" revOS="3"/>
      <pr:smFileRevision xmlns:pr="smNativeData" dt="1527316067" val="101"/>
      <pr:guideOptions xmlns:pr="smNativeData" dt="152731606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1163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1163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CZ8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M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63F453-1DDD-3602-93DB-EB57BA9565B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76C673F-718A-3991-C4D4-87C4299A32D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U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1OT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55E6EA4-EA98-0B98-D6E6-1CCD20A8204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1E2FAF1-BF9C-B70C-D25A-4959B414241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0882F7-B9FB-5D74-B5B0-4F21CCFE431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EA7DFD6-98B3-F229-FD1F-6E7C91510B3B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B5qg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8586B54-1AD5-0D9D-9BE0-ECC825AE6DB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6/9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C27CD5E-10E1-723B-AF9F-E66E83D159B3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5DE32A-64CB-0815-85E5-9240ADAB73C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qxw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3FA334-7A8C-6A55-C287-8C00EDC934D9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F8g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Bf8g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DcP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0ABF93-DD8D-5F49-C3B2-2B1CF1FC357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0E23FBF-F18D-B7C9-C35A-079C71143552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Y/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Y/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Y2Q0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AEEDB8-F68E-FB1B-C016-004EA358365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50018B-C5F9-05F7-B7E8-33A24FA64166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V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zMD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D244D8B-C5C0-71BB-8E9C-33EE03D27866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01A198-D6FF-5457-B1B9-2002EFF7477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ZGRj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08D7BFA-B4FD-D88D-B335-42D8357B451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g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B3FDC0-8EE9-E60B-A70B-785EB345512D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6E04A8-E6EF-3BF2-A1D6-10A74A98574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095A6D-23E6-5CAC-A8B1-D5F914FF5E80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52U3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D8E7EFE-B0A0-DB88-EE36-46DD3078181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0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3804607-49BE-D5B0-F038-BFE5087606E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66771E8D-C38B-22E8-C5CF-35BD5081336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FAE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68254DA8-E685-70BB-CB9D-10EE03D33D4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CZ8w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Bypassing ASLR / PIE via Memory Read Vulnerability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CZ8w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Full Exploit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(included, in “</a:t>
            </a:r>
            <a:r>
              <a:t>exploit.py”)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/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FUQAABwNQAAaRs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54935"/>
            <a:ext cx="8229600" cy="18008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Toy Program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/</a:t>
            </a:r>
            <a:r>
              <a:t>usr/local/bin/</a:t>
            </a:r>
            <a:r>
              <a:t>bof_</a:t>
            </a:r>
            <a:r>
              <a:t>nx_pie</a:t>
            </a:r>
          </a:p>
          <a:p>
            <a:pPr lvl="1"/>
            <a:r>
              <a:t>Loops forever</a:t>
            </a:r>
          </a:p>
          <a:p>
            <a:pPr lvl="1"/>
            <a:r>
              <a:t>Reads a line with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gets()</a:t>
            </a:r>
          </a:p>
          <a:p>
            <a:pPr lvl="2">
              <a:defRPr>
                <a:solidFill>
                  <a:srgbClr val="FF0000"/>
                </a:solidFill>
              </a:defRPr>
            </a:pPr>
            <a:r>
              <a:t>Buffer overflow!</a:t>
            </a:r>
          </a:p>
          <a:p>
            <a:pPr lvl="1"/>
            <a:r>
              <a:t>Passes it to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printf()</a:t>
            </a:r>
          </a:p>
          <a:p>
            <a:pPr lvl="2">
              <a:defRPr>
                <a:solidFill>
                  <a:srgbClr val="FF0000"/>
                </a:solidFill>
              </a:defRPr>
            </a:pPr>
            <a:r>
              <a:t>Format string vulnerability!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/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SEAACsLAABwNQAAXS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815465"/>
            <a:ext cx="3209925" cy="4095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Toy Program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t>This program uses...</a:t>
            </a:r>
          </a:p>
          <a:p>
            <a:pPr lvl="1">
              <a:defRPr>
                <a:solidFill>
                  <a:schemeClr val="tx1"/>
                </a:solidFill>
              </a:defRPr>
            </a:pPr>
            <a:r>
              <a:t>DEP / NX</a:t>
            </a:r>
          </a:p>
          <a:p>
            <a:pPr lvl="1">
              <a:defRPr>
                <a:solidFill>
                  <a:schemeClr val="tx1"/>
                </a:solidFill>
              </a:defRPr>
            </a:pPr>
            <a:r>
              <a:t>ASLR / PIE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t>We will need to bypass</a:t>
            </a:r>
            <a:br/>
            <a:r>
              <a:rPr b="1"/>
              <a:t>both</a:t>
            </a:r>
            <a:r>
              <a:t>!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/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SEAACsLAABwNQAAXS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815465"/>
            <a:ext cx="3209925" cy="4095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Steps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Main vulnerability</a:t>
            </a:r>
          </a:p>
          <a:p>
            <a:pPr lvl="1"/>
            <a:r>
              <a:t>Identify overflow</a:t>
            </a:r>
          </a:p>
          <a:p>
            <a:pPr lvl="1"/>
            <a:r>
              <a:t>Determine offset to return</a:t>
            </a:r>
          </a:p>
          <a:p>
            <a:pPr/>
            <a:r>
              <a:t>DEP / NX bypass</a:t>
            </a:r>
          </a:p>
          <a:p>
            <a:pPr lvl="1"/>
            <a:r>
              <a:t>Decide goals of ROP chain</a:t>
            </a:r>
          </a:p>
          <a:p>
            <a:pPr lvl="1"/>
            <a:r>
              <a:t>Find ROP gadgets to satisfy goals</a:t>
            </a:r>
          </a:p>
          <a:p>
            <a:pPr/>
            <a:r>
              <a:t>ASLR / PIE</a:t>
            </a:r>
          </a:p>
          <a:p>
            <a:pPr lvl="1"/>
            <a:r>
              <a:t>Identify a memory read vulnerability</a:t>
            </a:r>
          </a:p>
          <a:p>
            <a:pPr lvl="1"/>
            <a:r>
              <a:t>Leak a useful pointer</a:t>
            </a:r>
          </a:p>
          <a:p>
            <a:pPr lvl="1"/>
            <a:r>
              <a:t>Dynamically calculate ROP gadget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Identify Overflow, Find Offset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Disassemble code</a:t>
            </a:r>
          </a:p>
          <a:p>
            <a:pPr/>
            <a:r>
              <a:t>Trial and error in a debugger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/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A4AABkSAADRKgAAq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35860" y="2941955"/>
            <a:ext cx="4524375" cy="36671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Build ROP Chain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(previously covered) but here’s one...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/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NQPAABwNQAABB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3020"/>
            <a:ext cx="8229600" cy="2306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Identify a Way to Leak Memory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User-specified</a:t>
            </a:r>
            <a:br/>
            <a:r>
              <a:t>format string!</a:t>
            </a:r>
          </a:p>
          <a:p>
            <a:pPr/>
            <a:r>
              <a:t>Enter something like...</a:t>
            </a:r>
          </a:p>
          <a:p>
            <a:pPr lvl="1"/>
            <a:r>
              <a:t>%x%x%x%x%x</a:t>
            </a:r>
          </a:p>
          <a:p>
            <a:pPr/>
            <a:r>
              <a:t>Get stack memory :)</a:t>
            </a:r>
          </a:p>
          <a:p>
            <a:pPr lvl="1"/>
            <a:r>
              <a:t>Will contain pointers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/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SEAANgJAABwNQAACi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600200"/>
            <a:ext cx="3209925" cy="4095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Leak a Useful Pointer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Good targets...</a:t>
            </a:r>
          </a:p>
          <a:p>
            <a:pPr lvl="1"/>
            <a:r>
              <a:t>The program itself</a:t>
            </a:r>
          </a:p>
          <a:p>
            <a:pPr lvl="1"/>
            <a:r>
              <a:t>libc</a:t>
            </a:r>
          </a:p>
          <a:p>
            <a:pPr lvl="1"/>
            <a:r>
              <a:t>Other libraries with useful gadgets?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/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CgXAACmH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64280"/>
            <a:ext cx="4362450" cy="2362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Y/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B4AAKEVAABwNQAAsC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97120" y="3515995"/>
            <a:ext cx="3789680" cy="2610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/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Calculate ROP Gadgets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/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Derive base address from leaked pointer</a:t>
            </a:r>
          </a:p>
          <a:p>
            <a:pPr/>
            <a:r>
              <a:t> </a:t>
            </a:r>
            <a:r>
              <a:rPr>
                <a:solidFill>
                  <a:srgbClr val="0000FF"/>
                </a:solidFill>
              </a:rPr>
              <a:t>base address</a:t>
            </a:r>
            <a:r>
              <a:t> + </a:t>
            </a:r>
            <a:r>
              <a:rPr>
                <a:solidFill>
                  <a:srgbClr val="FF0000"/>
                </a:solidFill>
              </a:rPr>
              <a:t>offset</a:t>
            </a:r>
            <a:r>
              <a:t> = </a:t>
            </a:r>
            <a:r>
              <a:rPr>
                <a:solidFill>
                  <a:srgbClr val="7F007F"/>
                </a:solidFill>
              </a:rPr>
              <a:t>gadget address</a:t>
            </a:r>
            <a:r>
              <a:t>!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/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AYAAJYRAACsM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2858770"/>
            <a:ext cx="7005320" cy="32677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2018-05-26T00:23:39Z</dcterms:created>
  <dcterms:modified xsi:type="dcterms:W3CDTF">2018-05-26T06:27:47Z</dcterms:modified>
</cp:coreProperties>
</file>