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0" r:id="rId8"/>
    <p:sldId id="258" r:id="rId9"/>
    <p:sldId id="261" r:id="rId10"/>
    <p:sldId id="262" r:id="rId11"/>
    <p:sldId id="263" r:id="rId12"/>
    <p:sldId id="264" r:id="rId13"/>
    <p:sldId id="265" r:id="rId14"/>
    <p:sldId id="268" r:id="rId15"/>
    <p:sldId id="267" r:id="rId16"/>
    <p:sldId id="269" r:id="rId17"/>
    <p:sldId id="270" r:id="rId18"/>
    <p:sldId id="271" r:id="rId1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191865" val="928" rev64="64" revOS="3"/>
      <pr:smFileRevision xmlns:pr="smNativeData" dt="1527191865" val="101"/>
      <pr:guideOptions xmlns:pr="smNativeData" dt="152719186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9r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04DC50-1E8B-512A-C5BC-E87F92F233B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4I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0EA410-5EB6-5B52-F8B6-A807EAF80EF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3EDA4AA-E49E-B852-D055-1207EA1B264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IE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92DC2E-60D3-C72A-9D2A-967F92646BC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Y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D90D52-1CB7-8CFB-F961-EAAE432F0FB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AFDFBD0-9E97-A80D-D945-6858B50B2F3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8BC190-DE93-DE37-DD33-28628F7D2B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zOi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8CD5C-12C6-1D3B-88F0-E46E83BE7EB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F0EE065-2BE2-5B16-ACB6-DD43AEF85A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67493F-71FF-32BF-B1DF-87EA079147D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78336A-24C6-2DC5-88C0-D2907D8E7E8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E8F51B-55F6-BD03-B850-A356BB1E4EF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806261-2FAE-D594-E038-D9C12C76168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CDCDD7-99F7-983B-B975-6F6E833B4F3A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CEE0D3-9DA3-9B16-ED76-6B43AE381B3E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AD6767D-33C7-8380-896E-C5D538207F9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8FAE08-46FB-DA58-B537-B00DE07943E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B8F0FC-B2DC-ED06-9200-4453BE4E641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MiC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IE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y8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EE2710B-45B3-B787-FD5A-B3D23F140BE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3F6D39-778D-6A9B-C387-81CE23C935D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BA6546-0887-EF93-C902-FEC62B4C3FA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iDf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784805-4BAB-2DBE-E5C0-BDEB068E13E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1C2B4BF-F1CC-9742-827A-0717FA3474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64F574B4-FA89-A082-C74D-0CD73A03315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Bypassing NX With ROP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CkUg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Gadget 3: </a:t>
            </a:r>
            <a:r>
              <a:t>ECX = </a:t>
            </a:r>
            <a:r>
              <a:t>0x00000000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xor </a:t>
            </a:r>
            <a:r>
              <a:t>ecx, </a:t>
            </a:r>
            <a:r>
              <a:t>ecx; ret;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QMAAG4SAAANNAAAKR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995930"/>
            <a:ext cx="7815580" cy="1094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Gadget 4: </a:t>
            </a:r>
            <a:r>
              <a:t>EDX = </a:t>
            </a:r>
            <a:r>
              <a:t>0x00000000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xor </a:t>
            </a:r>
            <a:r>
              <a:t>edx, </a:t>
            </a:r>
            <a:r>
              <a:t>edx; ret;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QMAAL0RAAAWNAAAZh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883535"/>
            <a:ext cx="7821295" cy="1082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Gadget 5: Perform System Call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int </a:t>
            </a:r>
            <a:r>
              <a:t>0x80; ret;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CoSAAD5MgAAfB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952750"/>
            <a:ext cx="7425055" cy="1352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All Together Now!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JQc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3MTYw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QIAANgJAABxNQAAi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1600200"/>
            <a:ext cx="8229600" cy="4338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JQc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cat</a:t>
            </a:r>
            <a:r>
              <a:t>: Prevent </a:t>
            </a:r>
            <a:r>
              <a:t>EOF Closing </a:t>
            </a:r>
            <a:r>
              <a:t>Shell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JQc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/bin/</a:t>
            </a:r>
            <a:r>
              <a:t>sh may think input is complete</a:t>
            </a:r>
          </a:p>
          <a:p>
            <a:pPr lvl="1"/>
            <a:r>
              <a:t>Closes immediately</a:t>
            </a:r>
          </a:p>
          <a:p>
            <a:pPr lvl="1"/>
            <a:r>
              <a:t>Appears to give no shell</a:t>
            </a:r>
          </a:p>
          <a:p>
            <a:pPr/>
            <a:r>
              <a:t>This is the fix...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QYAAEYXAAAwM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783330"/>
            <a:ext cx="7172325" cy="23431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bof_</a:t>
            </a:r>
            <a:r>
              <a:t>nx</a:t>
            </a:r>
          </a:p>
          <a:p>
            <a:pPr lvl="1"/>
            <a:r>
              <a:t>Written in C</a:t>
            </a:r>
          </a:p>
          <a:p>
            <a:pPr lvl="1"/>
            <a:r>
              <a:t>Simple buffer overflow</a:t>
            </a:r>
          </a:p>
          <a:p>
            <a:pPr lvl="1"/>
            <a:r>
              <a:t>Compiled with NX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Steps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Identify the overflow and ret address offset</a:t>
            </a:r>
          </a:p>
          <a:p>
            <a:pPr/>
            <a:r>
              <a:t>Confirm the application uses NX</a:t>
            </a:r>
          </a:p>
          <a:p>
            <a:pPr/>
            <a:r>
              <a:t>Decide on ROP intended outcome</a:t>
            </a:r>
          </a:p>
          <a:p>
            <a:pPr lvl="1"/>
            <a:r>
              <a:t>Register values, addresses, instructions, etc</a:t>
            </a:r>
          </a:p>
          <a:p>
            <a:pPr/>
            <a:r>
              <a:t>Enumerate gadgets</a:t>
            </a:r>
          </a:p>
          <a:p>
            <a:pPr/>
            <a:r>
              <a:t>Build gadget chain to satisfy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iLz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Identify the Overflow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bof_</a:t>
            </a:r>
            <a:r>
              <a:t>nx</a:t>
            </a:r>
          </a:p>
          <a:p>
            <a:pPr/>
            <a:r>
              <a:t>How many bytes are needed to get </a:t>
            </a:r>
            <a:r>
              <a:t>EIP?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gkAALoSAACzKw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3044190"/>
            <a:ext cx="5525135" cy="30822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HP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Confirm NX is in Use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With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readelf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readelf -w -l &lt;</a:t>
            </a:r>
            <a:r>
              <a:t>app&gt; | </a:t>
            </a:r>
            <a:r>
              <a:t>grep GNU_STACK</a:t>
            </a:r>
            <a:endParaRPr sz="1800"/>
          </a:p>
          <a:p>
            <a:pPr lvl="2">
              <a:defRPr sz="2400"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RW: NX </a:t>
            </a:r>
            <a:r>
              <a:rPr b="1"/>
              <a:t>enabled</a:t>
            </a:r>
          </a:p>
          <a:p>
            <a:pPr lvl="2"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RWE: NX </a:t>
            </a:r>
            <a:r>
              <a:rPr b="1"/>
              <a:t>not enabled</a:t>
            </a:r>
            <a:endParaRPr b="1"/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CkZAAD4NAAA9h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090035"/>
            <a:ext cx="7893050" cy="1105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Confirm NX is in Use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With </a:t>
            </a:r>
            <a:r>
              <a:t>GDB / </a:t>
            </a:r>
            <a:r>
              <a:t>PEDA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&lt;</a:t>
            </a:r>
            <a:r>
              <a:t>app&gt;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checksec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ehh7Z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g4AABgVAAAmKgAAOC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3429000"/>
            <a:ext cx="4559300" cy="294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ROP Intended Outcome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Registers for system call </a:t>
            </a:r>
            <a:r>
              <a:t>execve shell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EAX	</a:t>
            </a:r>
            <a:r>
              <a:rPr>
                <a:solidFill>
                  <a:srgbClr val="FF0000"/>
                </a:solidFill>
              </a:rPr>
              <a:t>0x0000000B</a:t>
            </a:r>
            <a:r>
              <a:t>		(</a:t>
            </a:r>
            <a:r>
              <a:t>SYS_</a:t>
            </a:r>
            <a:r>
              <a:t>execve)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EBX	</a:t>
            </a:r>
            <a:r>
              <a:rPr>
                <a:solidFill>
                  <a:srgbClr val="FF0000"/>
                </a:solidFill>
              </a:rPr>
              <a:t>0x????????</a:t>
            </a:r>
            <a:r>
              <a:t>		(* -&gt; “/bin/</a:t>
            </a:r>
            <a:r>
              <a:t>sh”)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ECX	</a:t>
            </a:r>
            <a:r>
              <a:rPr>
                <a:solidFill>
                  <a:srgbClr val="FF0000"/>
                </a:solidFill>
              </a:rPr>
              <a:t>0x00000000</a:t>
            </a:r>
            <a:r>
              <a:t>		(NULL </a:t>
            </a:r>
            <a:r>
              <a:t>argv)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solidFill>
                  <a:srgbClr val="FF0000"/>
                </a:solidFill>
              </a:rPr>
              <a:t>EDX	</a:t>
            </a:r>
            <a:r>
              <a:rPr>
                <a:solidFill>
                  <a:srgbClr val="FF0000"/>
                </a:solidFill>
              </a:rPr>
              <a:t>0x00000000</a:t>
            </a:r>
            <a:r>
              <a:t>		(NULL </a:t>
            </a:r>
            <a:r>
              <a:t>envp)</a:t>
            </a:r>
          </a:p>
          <a:p>
            <a:pPr/>
            <a:r>
              <a:t>Execute the shell</a:t>
            </a:r>
          </a:p>
          <a:p>
            <a:pPr lvl="1">
              <a:defRPr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int	</a:t>
            </a:r>
            <a:r>
              <a:t>0x80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Gadget 1: </a:t>
            </a:r>
            <a:r>
              <a:t>EAX = </a:t>
            </a:r>
            <a:r>
              <a:t>0x0000000b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pop </a:t>
            </a:r>
            <a:r>
              <a:t>eax; ret;</a:t>
            </a:r>
          </a:p>
          <a:p>
            <a:pPr lvl="1"/>
            <a:r>
              <a:t>Place </a:t>
            </a:r>
            <a:r>
              <a:t>0x0000000b next on the stack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AUAABgVAABkMgAA8h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429000"/>
            <a:ext cx="7239000" cy="1601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RkH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Gadget 2: </a:t>
            </a:r>
            <a:r>
              <a:t>EBX = * -&gt; “/bin/</a:t>
            </a:r>
            <a:r>
              <a:t>sh”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RkH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>
                <a:latin typeface="Basic Sans" pitchFamily="1" charset="0"/>
                <a:ea typeface="Basic Sans" pitchFamily="1" charset="0"/>
                <a:cs typeface="Basic Sans" pitchFamily="1" charset="0"/>
              </a:rPr>
              <a:t>In </a:t>
            </a:r>
            <a:r>
              <a:rPr>
                <a:latin typeface="Basic Sans" pitchFamily="1" charset="0"/>
                <a:ea typeface="Basic Sans" pitchFamily="1" charset="0"/>
                <a:cs typeface="Basic Sans" pitchFamily="1" charset="0"/>
              </a:rPr>
              <a:t>GDB: </a:t>
            </a:r>
            <a:r>
              <a:t>searchmem “/bin/</a:t>
            </a:r>
            <a:r>
              <a:t>sh”</a:t>
            </a:r>
          </a:p>
          <a:p>
            <a:pPr lvl="1"/>
            <a:r>
              <a:t>0x0804a01c</a:t>
            </a:r>
          </a:p>
          <a:p>
            <a:pPr/>
            <a:r>
              <a:t>pop </a:t>
            </a:r>
            <a:r>
              <a:t>ebx; ret;</a:t>
            </a:r>
          </a:p>
          <a:p>
            <a:pPr lvl="1"/>
            <a:r>
              <a:t>put address next on the stack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RkH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AMAAMgVAABxNQAA5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3540760"/>
            <a:ext cx="8184515" cy="2781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2018-05-22T16:03:45Z</dcterms:created>
  <dcterms:modified xsi:type="dcterms:W3CDTF">2018-05-24T19:57:45Z</dcterms:modified>
</cp:coreProperties>
</file>