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  <p:sldMasterId id="2147483660" r:id="rId6"/>
  </p:sldMasterIdLst>
  <p:sldIdLst>
    <p:sldId id="256" r:id="rId7"/>
    <p:sldId id="257" r:id="rId8"/>
    <p:sldId id="259" r:id="rId9"/>
    <p:sldId id="258" r:id="rId10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26774401" val="928" rev64="64" revOS="3"/>
      <pr:smFileRevision xmlns:pr="smNativeData" dt="1526774401" val="0"/>
      <pr:guideOptions xmlns:pr="smNativeData" dt="152677440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00" d="100"/>
          <a:sy n="100" d="100"/>
        </p:scale>
        <p:origin x="1104" y="210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1104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xkSW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6C4D0EB-A5BB-9126-F57C-53739E32030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xkSW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AodB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5D07BD0-9E88-858D-C668-68D83526303D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BC9F82B-6596-9C0E-D871-935BB63F2EC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5D3FB9-F7C8-08C9-86E5-019C71AB7054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5AC389F-D1B8-F9CE-F614-279B765A007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D9EDA6-E8EA-8C1B-A461-1E4EA32F524B}" type="slidenum">
              <a:t/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Q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5E638C9D-D3B3-367A-FDDB-252FC2950B7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hUIw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7412DF44-0A99-4729-D7AA-FC7C91E421A9}" type="slidenum">
              <a:t/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qqq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31A5F11F-51DC-F007-921D-A752BF5364F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7C65EB5A-1491-301D-DFDD-E248A59329B7}" type="slidenum">
              <a:t/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bo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069BA767-29EB-CE51-A523-DF04E96D538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366ADE7F-31DB-3F28-95D2-C77D909C6392}" type="slidenum">
              <a:t/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03FB58C3-8DEE-AEAE-A043-7BFB160D562E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122E8040-0EFF-7B76-B196-F823CED847AD}" type="slidenum">
              <a:t/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XU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gbo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ZAOp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RB0a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gbo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OU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T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E0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433E10F9-B7AE-6BE6-E086-41B35EC81614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vQ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pGo+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3C3FFCC0-8ED1-6A0A-9F87-785FB2C9692D}" type="slidenum">
              <a:t/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lKK0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5Q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237B1634-7ACE-2EE0-80C3-8CB5588D76D9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1JiG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Rs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772CE4F2-BC9A-7912-D494-4A47AADA221F}" type="slidenum">
              <a:t/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lE0Z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770680BD-F39A-5376-D4BE-0523CEF02250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FlZ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St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7FEB736E-2092-BE85-DC53-D6D03D1D2A83}" type="slidenum">
              <a:t/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wbWA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3BD6B341-0FD6-8345-986E-F910FD206EAC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4FEDABCF-81A2-B85D-EC55-7708E51B1A22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A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saW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saW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D5C0A5-EBD0-8036-9E6D-1D638E23684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saW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saW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EE2E8C7-89C3-B71E-8D5A-7F4BA6147B2A}" type="slidenum">
              <a:t/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dBLh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IJHh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M9Mz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1B7EE653-1DF6-2B10-B8C6-EB45A8884EBE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M8Fj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g2Fj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28F1AE6A-24C5-A458-8B49-D20DE0077D87}" type="slidenum">
              <a:t/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C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RAsY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650DDF7D-3388-5829-C6B5-C57C91FB309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BB0q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0DA47E27-69E0-F188-AE1C-9FDD305258CA}" type="slidenum">
              <a:t/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0E5CD220-6EE3-0924-ADE4-98719CAA5BC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365B3417-59DB-0EC2-95E3-AF977AAD63FA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i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bo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saW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A3AF2AD-E3E7-6F04-A982-1551BCCC5F4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o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D0F793B-75F0-5A8F-BEB7-83DA37F948D6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saW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w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I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U9Im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2C8F491-DFAF-9D02-E170-2957BA3E177C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48YT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kP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28BAED-A3E6-7D4C-A890-5519F4DE5E00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xhOm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gbo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U9Im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gbo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D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EA98A69-27B3-FC7C-FD11-D129C45F0B84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1OT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72AACEC-A2AA-7F5A-E492-540FE2DC1201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AodB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821EF47-09E5-7419-AB99-FF4CA1D75DAA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509CC83-CDE8-5C3A-A6B1-3B6F82FF506E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FAF348B-C582-FAC2-CC17-33977A593A66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Cn/R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760A82-CCF7-23FC-B9CE-3AA944804F6F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diQ2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AA137BD-F3F7-F4C1-B919-059479574F50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9D06531-7FE4-8593-AA68-89C62B265CDC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oQ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B18C9B2-FCA6-4D3F-E8A0-0A6A87EE1E5F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NDRk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E852735-7BE3-D0D1-AD3D-8D8469735BD8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RGNT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0D00AB40-0EE0-555D-AEB8-F808E5F658A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17A94B37-79FA-FCBD-B411-8FE8055F42DA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I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DTqA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754BAF15-5B98-1E59-D6F3-AD0CE1BD20F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chemeClr val="tx1"/>
                </a:solidFill>
                <a:effectLst/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fld id="{6F040E55-1B82-51F8-CCBC-EDAD40F23AB8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5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5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Cleaning and Shrinking Shellcode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APeA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Goal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The shellcode from the previous buffer overflow lab...</a:t>
            </a:r>
          </a:p>
          <a:p>
            <a:pPr lvl="1"/>
            <a:r>
              <a:t>contains null bytes</a:t>
            </a:r>
          </a:p>
          <a:p>
            <a:pPr lvl="1"/>
            <a:r>
              <a:t>is a whopping 62 bytes!</a:t>
            </a:r>
          </a:p>
          <a:p>
            <a:pPr/>
            <a:r>
              <a:t>Luckily it worked for that use-case, but...</a:t>
            </a:r>
          </a:p>
          <a:p>
            <a:pPr lvl="1">
              <a:defRPr b="1"/>
            </a:pPr>
            <a:r>
              <a:t>Can you make it smaller?</a:t>
            </a:r>
          </a:p>
          <a:p>
            <a:pPr lvl="1">
              <a:defRPr b="1"/>
            </a:pPr>
            <a:r>
              <a:t>Can you eliminate all of the nulls?</a:t>
            </a:r>
          </a:p>
          <a:p>
            <a:pPr lvl="1">
              <a:defRPr b="1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9iam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fXD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Reminder, Great Resources!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d4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fPD///////8=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Convert bytes </a:t>
            </a:r>
            <a:r>
              <a:rPr>
                <a:solidFill>
                  <a:srgbClr val="000000"/>
                </a:solidFill>
                <a:latin typeface="Liberation Sans" pitchFamily="1" charset="0"/>
                <a:ea typeface="Basic Sans" pitchFamily="1" charset="0"/>
                <a:cs typeface="Basic Sans" pitchFamily="1" charset="0"/>
              </a:rPr>
              <a:t>→</a:t>
            </a:r>
            <a:r>
              <a:t> instructions</a:t>
            </a:r>
          </a:p>
          <a:p>
            <a:pPr lvl="1">
              <a:defRPr u="sng">
                <a:solidFill>
                  <a:schemeClr val="hlink"/>
                </a:solidFill>
                <a:latin typeface="Liberation Sans" pitchFamily="1" charset="0"/>
                <a:ea typeface="Basic Sans" pitchFamily="1" charset="0"/>
                <a:cs typeface="Basic Sans" pitchFamily="1" charset="0"/>
              </a:defRPr>
            </a:pPr>
            <a:r>
              <a:t>https://</a:t>
            </a:r>
            <a:r>
              <a:t>onlinedisassembler.com/</a:t>
            </a:r>
            <a:r>
              <a:t>odaweb/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Google “</a:t>
            </a:r>
            <a:r>
              <a:rPr i="1"/>
              <a:t>online disassembler</a:t>
            </a:r>
            <a:r>
              <a:t>”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Convert instructions </a:t>
            </a:r>
            <a:r>
              <a:rPr>
                <a:latin typeface="Liberation Sans" pitchFamily="1" charset="0"/>
                <a:ea typeface="Basic Sans" pitchFamily="1" charset="0"/>
                <a:cs typeface="Basic Sans" pitchFamily="1" charset="0"/>
              </a:rPr>
              <a:t>→ bytes</a:t>
            </a:r>
            <a:endParaRPr>
              <a:latin typeface="Liberation Sans" pitchFamily="1" charset="0"/>
              <a:ea typeface="Basic Sans" pitchFamily="1" charset="0"/>
              <a:cs typeface="Basic Sans" pitchFamily="1" charset="0"/>
            </a:endParaRPr>
          </a:p>
          <a:p>
            <a:pPr lvl="1">
              <a:defRPr u="sng">
                <a:solidFill>
                  <a:schemeClr val="hlink"/>
                </a:solidFill>
                <a:latin typeface="Liberation Sans" pitchFamily="1" charset="0"/>
                <a:ea typeface="Basic Sans" pitchFamily="1" charset="0"/>
                <a:cs typeface="Basic Sans" pitchFamily="1" charset="0"/>
              </a:defRPr>
            </a:pPr>
            <a:r>
              <a:t>https://</a:t>
            </a:r>
            <a:r>
              <a:t>defuse.ca/</a:t>
            </a:r>
            <a:r>
              <a:t>online-x86-assembler.htm</a:t>
            </a:r>
          </a:p>
          <a:p>
            <a:pPr lvl="1">
              <a:defRPr>
                <a:solidFill>
                  <a:srgbClr val="000000"/>
                </a:solidFill>
                <a:latin typeface="Liberation Sans" pitchFamily="1" charset="0"/>
                <a:ea typeface="Basic Sans" pitchFamily="1" charset="0"/>
                <a:cs typeface="Basic Sans" pitchFamily="1" charset="0"/>
              </a:defRPr>
            </a:pPr>
            <a:r>
              <a:t>Google “</a:t>
            </a:r>
            <a:r>
              <a:rPr i="1"/>
              <a:t>online assembler</a:t>
            </a:r>
            <a:r>
              <a:t>”</a:t>
            </a:r>
          </a:p>
          <a:p>
            <a:pPr>
              <a:defRPr>
                <a:solidFill>
                  <a:srgbClr val="000000"/>
                </a:solidFill>
                <a:latin typeface="Liberation Sans" pitchFamily="1" charset="0"/>
                <a:ea typeface="Basic Sans" pitchFamily="1" charset="0"/>
                <a:cs typeface="Basic Sans" pitchFamily="1" charset="0"/>
              </a:defRPr>
            </a:pPr>
            <a:r>
              <a:t>System call table</a:t>
            </a:r>
          </a:p>
          <a:p>
            <a:pPr lvl="1">
              <a:defRPr u="sng">
                <a:solidFill>
                  <a:schemeClr val="hlink"/>
                </a:solidFill>
                <a:latin typeface="Liberation Sans" pitchFamily="1" charset="0"/>
                <a:ea typeface="Basic Sans" pitchFamily="1" charset="0"/>
                <a:cs typeface="Basic Sans" pitchFamily="1" charset="0"/>
              </a:defRPr>
            </a:pPr>
            <a:r>
              <a:t>https://</a:t>
            </a:r>
            <a:r>
              <a:t>syscalls.kernelgrok.com/</a:t>
            </a:r>
          </a:p>
          <a:p>
            <a:pPr lvl="1">
              <a:defRPr>
                <a:solidFill>
                  <a:srgbClr val="000000"/>
                </a:solidFill>
                <a:latin typeface="Liberation Sans" pitchFamily="1" charset="0"/>
                <a:ea typeface="Basic Sans" pitchFamily="1" charset="0"/>
                <a:cs typeface="Basic Sans" pitchFamily="1" charset="0"/>
              </a:defRPr>
            </a:pPr>
            <a:r>
              <a:t>Google “Linux system call table”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oA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c9PD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Record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boA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F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At the time of writing the smallest, null-free, working shellcode was </a:t>
            </a:r>
            <a:r>
              <a:rPr b="1"/>
              <a:t>39 bytes</a:t>
            </a:r>
          </a:p>
          <a:p>
            <a:pPr lvl="1"/>
            <a:r>
              <a:t>How did you do?  :)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Sans"/>
        <a:cs typeface="Basic Sans"/>
      </a:majorFont>
      <a:minorFont>
        <a:latin typeface="Basic Sans"/>
        <a:ea typeface="Basic Sans"/>
        <a:cs typeface="Basic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andrew</cp:lastModifiedBy>
  <cp:revision>0</cp:revision>
  <dcterms:created xsi:type="dcterms:W3CDTF">2018-05-19T23:53:20Z</dcterms:created>
  <dcterms:modified xsi:type="dcterms:W3CDTF">2018-05-20T00:00:01Z</dcterms:modified>
</cp:coreProperties>
</file>