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7" r:id="rId12"/>
    <p:sldId id="262" r:id="rId13"/>
    <p:sldId id="263" r:id="rId14"/>
    <p:sldId id="266" r:id="rId15"/>
    <p:sldId id="265" r:id="rId16"/>
    <p:sldId id="264" r:id="rId17"/>
    <p:sldId id="268" r:id="rId18"/>
    <p:sldId id="269" r:id="rId1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27374779" val="928" rev64="64" revOS="3"/>
      <pr:smFileRevision xmlns:pr="smNativeData" dt="1527374779" val="101"/>
      <pr:guideOptions xmlns:pr="smNativeData" dt="15273747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8" d="100"/>
          <a:sy n="98" d="100"/>
        </p:scale>
        <p:origin x="1163" y="213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98" d="100"/>
          <a:sy n="98" d="100"/>
        </p:scale>
        <p:origin x="1163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DsQg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3134A4-EA93-64C2-DD89-1C977AC72B4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iYX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F44C9C-D2B6-A1BA-F84C-24EF02020E7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B29B4F7-B9C6-7C42-8891-4F17FADF7E1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61F379-37ED-3405-A3D9-C150BD97559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1AE9114-5AAC-FB67-E216-AC32DF5814F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08FC34-7AFA-5D0A-B4B0-8C5FB2FE42D9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E37343-0D8B-B685-C55B-FBD03D1533A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360BB5-FBAE-63FD-E08E-0DA845C0165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B72233-7DC4-E2D4-8A0F-8B816C417CD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F5148C6-8882-04BE-CCE9-7EEB06A73A2B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FFB5CE-8086-AA43-C847-7616FB093E2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E2F84B-05B1-B70E-FF5A-F35BB61409A6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6A5ED0-9EC4-3FA8-8AD2-68FD109C7C3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C2BF2E8-A6B1-7E04-FF93-5051BCDD0905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997B22-6CE7-CC8D-A921-9AD8356F5FC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993C0F-41F6-CCCA-B821-B79F726F4EE2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926420-6EA8-C792-E62A-98C72A6410C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60C3E3-AD8E-3535-C0D8-5B608D96360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5I+m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1z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mwo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A0129F7-B997-54DF-D9B9-4F8A67F72F1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dFvp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n0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E0BB77-39A9-B54D-E758-CF18F516119A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6k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DEE96D4-9AF0-BB60-BE56-6C35D818483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DEEDE35-7BA0-BB28-EE56-8D7D901818D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DA75ED1-9FD0-F2A8-9E1F-69FD1051683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63EE1EA-A4AB-6B17-E586-5242AFC8130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Designing a Fuzzer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A9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Preventing Self-Destruction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FBQU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Some mutations may adversely effect fuzzing environment or collected data</a:t>
            </a:r>
          </a:p>
          <a:p>
            <a:pPr lvl="1"/>
            <a:r>
              <a:rPr b="1"/>
              <a:t>Big deal</a:t>
            </a:r>
            <a:r>
              <a:t> when fuzzing </a:t>
            </a:r>
            <a:r>
              <a:rPr b="1"/>
              <a:t>things that execute</a:t>
            </a:r>
          </a:p>
          <a:p>
            <a:pPr lvl="1"/>
            <a:r>
              <a:rPr b="1"/>
              <a:t>Not a big deal</a:t>
            </a:r>
            <a:r>
              <a:t> when fuzzing </a:t>
            </a:r>
            <a:r>
              <a:rPr b="1"/>
              <a:t>parsers</a:t>
            </a:r>
            <a:r>
              <a:t>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Preventing Self-Destruction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Some mutations may adversely effect fuzzing environment or collected data</a:t>
            </a:r>
          </a:p>
          <a:p>
            <a:pPr/>
            <a:r>
              <a:t>Fuzzing </a:t>
            </a:r>
            <a:r>
              <a:t>syscalls</a:t>
            </a:r>
          </a:p>
          <a:p>
            <a:pPr lvl="1"/>
            <a:r>
              <a:t>creat()</a:t>
            </a:r>
          </a:p>
          <a:p>
            <a:pPr lvl="1"/>
            <a:r>
              <a:t>mkdir()</a:t>
            </a:r>
          </a:p>
          <a:p>
            <a:pPr lvl="1"/>
            <a:r>
              <a:t>rmdir()</a:t>
            </a:r>
          </a:p>
          <a:p>
            <a:pPr lvl="1"/>
            <a:r>
              <a:t>unlink()</a:t>
            </a:r>
          </a:p>
          <a:p>
            <a:pPr lvl="1"/>
            <a:r>
              <a:t>wait()</a:t>
            </a:r>
          </a:p>
          <a:p>
            <a:pPr lvl="1"/>
            <a:r>
              <a:t>kill()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+MJ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xoAAIURAADxMwAAui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33545" y="2847975"/>
            <a:ext cx="4210050" cy="36099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Preventing Self-Destruction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Some mutations may adversely effect fuzzing environment or collected data</a:t>
            </a:r>
          </a:p>
          <a:p>
            <a:pPr/>
            <a:r>
              <a:t>Fuzzing the bash interpreter</a:t>
            </a:r>
          </a:p>
          <a:p>
            <a:pPr lvl="1"/>
            <a:r>
              <a:t>rm ...</a:t>
            </a:r>
          </a:p>
          <a:p>
            <a:pPr lvl="1"/>
            <a:r>
              <a:t>dd ...</a:t>
            </a:r>
          </a:p>
          <a:p>
            <a:pPr lvl="1"/>
            <a:r>
              <a:t>[</a:t>
            </a:r>
            <a:r>
              <a:t>cmd] *</a:t>
            </a:r>
          </a:p>
          <a:p>
            <a:pPr lvl="1"/>
            <a:r>
              <a:t>[</a:t>
            </a:r>
            <a:r>
              <a:t>cmd] &gt; ...</a:t>
            </a:r>
          </a:p>
          <a:p>
            <a:pPr lvl="1"/>
            <a:r>
              <a:t>[</a:t>
            </a:r>
            <a:r>
              <a:t>cmd] &amp;</a:t>
            </a:r>
          </a:p>
          <a:p>
            <a:pPr lvl="1"/>
          </a:p>
          <a:p>
            <a:pPr lvl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Storing Results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If fuzzing the </a:t>
            </a:r>
            <a:r>
              <a:t>OS itself, the system may go down unexpectedly</a:t>
            </a:r>
          </a:p>
          <a:p>
            <a:pPr lvl="1"/>
            <a:r>
              <a:t>Track progress and results remotely</a:t>
            </a:r>
          </a:p>
          <a:p>
            <a:pPr lvl="1"/>
            <a:r>
              <a:t>Or write to </a:t>
            </a:r>
            <a:r>
              <a:t>filesystem regularly</a:t>
            </a:r>
          </a:p>
          <a:p>
            <a:pPr lvl="2"/>
            <a:r>
              <a:t>Don’t forget to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sync()</a:t>
            </a:r>
            <a:r>
              <a:t>!</a:t>
            </a:r>
          </a:p>
          <a:p>
            <a:pPr/>
            <a:r>
              <a:t>De-duplicate </a:t>
            </a:r>
            <a:r>
              <a:t>crashes if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EOF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d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Lecture...</a:t>
            </a:r>
          </a:p>
          <a:p>
            <a:pPr lvl="1"/>
            <a:r>
              <a:t>Fuzzer design considerations</a:t>
            </a:r>
          </a:p>
          <a:p>
            <a:pPr/>
            <a:r>
              <a:t>Activity...</a:t>
            </a:r>
          </a:p>
          <a:p>
            <a:pPr lvl="1"/>
            <a:r>
              <a:t>Writing a very basic kernel </a:t>
            </a:r>
            <a:r>
              <a:t>fuzzer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Prerequisite Knowledge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/EC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Basic C</a:t>
            </a:r>
          </a:p>
          <a:p>
            <a:pPr/>
            <a:r>
              <a:t>Basic 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Expected Outcomes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Understand...</a:t>
            </a:r>
          </a:p>
          <a:p>
            <a:pPr lvl="1"/>
            <a:r>
              <a:t>Qualities of good / bad </a:t>
            </a:r>
            <a:r>
              <a:t>fuzzers</a:t>
            </a:r>
          </a:p>
          <a:p>
            <a:pPr lvl="1"/>
            <a:r>
              <a:t>Methods to make fuzzing more effective</a:t>
            </a:r>
          </a:p>
          <a:p>
            <a:pPr lvl="1"/>
            <a:r>
              <a:t>Methods to speed up fuzzing</a:t>
            </a:r>
          </a:p>
          <a:p>
            <a:pPr/>
            <a:r>
              <a:t>Be able to...</a:t>
            </a:r>
          </a:p>
          <a:p>
            <a:pPr lvl="1"/>
            <a:r>
              <a:t>Write a basic kernel system call </a:t>
            </a:r>
            <a:r>
              <a:t>fuzzer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Dumb </a:t>
            </a:r>
            <a:r>
              <a:t>vs. Intelligent Fuzzing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Dumb fuzzing</a:t>
            </a:r>
          </a:p>
          <a:p>
            <a:pPr lvl="1"/>
            <a:r>
              <a:t>Random mutations</a:t>
            </a:r>
          </a:p>
          <a:p>
            <a:pPr lvl="1"/>
            <a:r>
              <a:t>No feedback</a:t>
            </a:r>
          </a:p>
          <a:p>
            <a:pPr lvl="1">
              <a:defRPr>
                <a:solidFill>
                  <a:srgbClr val="007F00"/>
                </a:solidFill>
              </a:defRPr>
            </a:pPr>
            <a:r>
              <a:t>Far easier to implement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Far less effective</a:t>
            </a:r>
          </a:p>
          <a:p>
            <a:pPr/>
            <a:r>
              <a:t>Intelligent Fuzzing</a:t>
            </a:r>
          </a:p>
          <a:p>
            <a:pPr lvl="1"/>
            <a:r>
              <a:t>Content-aware mutations</a:t>
            </a:r>
          </a:p>
          <a:p>
            <a:pPr lvl="1"/>
            <a:r>
              <a:t>Might include coverage feedback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Far more difficult to implement</a:t>
            </a:r>
          </a:p>
          <a:p>
            <a:pPr lvl="1">
              <a:defRPr>
                <a:solidFill>
                  <a:srgbClr val="007F00"/>
                </a:solidFill>
              </a:defRPr>
            </a:pPr>
            <a:r>
              <a:t>Far more effective</a:t>
            </a:r>
          </a:p>
          <a:p>
            <a:pPr/>
            <a:r>
              <a:t>Somewhere in between...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What to Fuzz?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Code-base might be HUGE!</a:t>
            </a:r>
          </a:p>
          <a:p>
            <a:pPr/>
            <a:r>
              <a:t>What features are more likely to crash?</a:t>
            </a:r>
          </a:p>
          <a:p>
            <a:pPr lvl="1"/>
            <a:r>
              <a:t>Source </a:t>
            </a:r>
            <a:r>
              <a:t>IP?</a:t>
            </a:r>
          </a:p>
          <a:p>
            <a:pPr lvl="1"/>
            <a:r>
              <a:t>Total Length?</a:t>
            </a:r>
          </a:p>
          <a:p>
            <a:pPr lvl="1"/>
            <a:r>
              <a:t>Checksum?</a:t>
            </a:r>
          </a:p>
          <a:p>
            <a:pPr lvl="1"/>
            <a:r>
              <a:t>Payload?</a:t>
            </a:r>
          </a:p>
          <a:p>
            <a:pPr lvl="1"/>
            <a:r>
              <a:t>...?</a:t>
            </a:r>
          </a:p>
          <a:p>
            <a:pPr lvl="1"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u+MJW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xkAAB8RAABwNQAAsC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2783205"/>
            <a:ext cx="4562475" cy="33432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u+MJW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0CYAAHA1AADgKAAAACAAACYAAAAIAAAA//////////8="/>
              </a:ext>
            </a:extLst>
          </p:cNvSpPr>
          <p:nvPr/>
        </p:nvSpPr>
        <p:spPr>
          <a:xfrm>
            <a:off x="457200" y="6309360"/>
            <a:ext cx="82296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anchor="t"/>
          <a:lstStyle/>
          <a:p>
            <a:pPr>
              <a:defRPr sz="1600" i="1"/>
            </a:pPr>
            <a:r>
              <a:t>Source: </a:t>
            </a:r>
            <a:r>
              <a:t>https://</a:t>
            </a:r>
            <a:r>
              <a:t>commons.wikimedia.org/</a:t>
            </a:r>
            <a:r>
              <a:t>wiki/File:</a:t>
            </a:r>
            <a:r>
              <a:t>Multicast_Packet_</a:t>
            </a:r>
            <a:r>
              <a:t>Format.JPG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Fault Detection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s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What do we care to find?</a:t>
            </a:r>
          </a:p>
          <a:p>
            <a:pPr lvl="1"/>
            <a:r>
              <a:t>Crashing stack/heap buffer overflows?</a:t>
            </a:r>
          </a:p>
          <a:p>
            <a:pPr lvl="1"/>
            <a:r>
              <a:t>Recursive stack overflow </a:t>
            </a:r>
            <a:r>
              <a:t>(</a:t>
            </a:r>
            <a:r>
              <a:t>DoS bugs)?</a:t>
            </a:r>
          </a:p>
          <a:p>
            <a:pPr lvl="1"/>
            <a:r>
              <a:t>Non-crashing memory corruption?</a:t>
            </a:r>
          </a:p>
          <a:p>
            <a:pPr lvl="1"/>
            <a:r>
              <a:t>Non-crashing memory leaks?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Fault Detection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How will we know if a non-crashing, but interesting, fault occurred?</a:t>
            </a:r>
          </a:p>
          <a:p>
            <a:pPr lvl="1"/>
            <a:r>
              <a:t>Invalid memory read</a:t>
            </a:r>
          </a:p>
          <a:p>
            <a:pPr lvl="1"/>
            <a:r>
              <a:t>off-by-one / single-byte overflow</a:t>
            </a:r>
          </a:p>
          <a:p>
            <a:pPr lvl="1"/>
            <a:r>
              <a:t>Use-after-free where no overwritten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u+MJW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Maximizing Fault Detection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u+MJW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LLVM </a:t>
            </a:r>
            <a:r>
              <a:t>ASAN</a:t>
            </a:r>
          </a:p>
          <a:p>
            <a:pPr lvl="1"/>
            <a:r>
              <a:t>Address Sanitizer</a:t>
            </a:r>
          </a:p>
          <a:p>
            <a:pPr lvl="1"/>
            <a:r>
              <a:t>Detects </a:t>
            </a:r>
            <a:r>
              <a:t>OOB reads/writes </a:t>
            </a:r>
            <a:r>
              <a:rPr b="1"/>
              <a:t>even if they do not result in a crash</a:t>
            </a:r>
            <a:endParaRPr b="1"/>
          </a:p>
          <a:p>
            <a:pPr lvl="2"/>
            <a:r>
              <a:t>Buffer overflows, etc...</a:t>
            </a:r>
          </a:p>
          <a:p>
            <a:pPr/>
            <a:r>
              <a:t>LLVM </a:t>
            </a:r>
            <a:r>
              <a:t>MSAN</a:t>
            </a:r>
          </a:p>
          <a:p>
            <a:pPr lvl="1"/>
            <a:r>
              <a:t>Memory Sanitizer</a:t>
            </a:r>
          </a:p>
          <a:p>
            <a:pPr lvl="1"/>
            <a:r>
              <a:t>Detects invalid memory usage </a:t>
            </a:r>
            <a:r>
              <a:rPr b="1"/>
              <a:t>even if it does not result in a crash</a:t>
            </a:r>
          </a:p>
          <a:p>
            <a:pPr lvl="2"/>
            <a:r>
              <a:t>Uninitialized memory reads,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andrew</cp:lastModifiedBy>
  <cp:revision>0</cp:revision>
  <dcterms:created xsi:type="dcterms:W3CDTF">2018-05-26T06:29:04Z</dcterms:created>
  <dcterms:modified xsi:type="dcterms:W3CDTF">2018-05-26T22:46:19Z</dcterms:modified>
</cp:coreProperties>
</file>