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  <p:sldMasterId id="2147483660" r:id="rId6"/>
  </p:sldMasterIdLst>
  <p:sldIdLst>
    <p:sldId id="256" r:id="rId7"/>
    <p:sldId id="257" r:id="rId8"/>
    <p:sldId id="259" r:id="rId9"/>
    <p:sldId id="258" r:id="rId10"/>
    <p:sldId id="260" r:id="rId11"/>
    <p:sldId id="261" r:id="rId12"/>
    <p:sldId id="262" r:id="rId13"/>
    <p:sldId id="263" r:id="rId14"/>
  </p:sldIdLst>
  <p:sldSz cx="9144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26802243" val="928" rev64="64" revOS="3"/>
      <pr:smFileRevision xmlns:pr="smNativeData" dt="1526802243" val="0"/>
      <pr:guideOptions xmlns:pr="smNativeData" dt="1526802243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61" d="100"/>
          <a:sy n="61" d="100"/>
        </p:scale>
        <p:origin x="1368" y="208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7" d="100"/>
        <a:sy n="17" d="100"/>
      </p:scale>
      <p:origin x="0" y="0"/>
    </p:cViewPr>
  </p:sorterViewPr>
  <p:notesViewPr>
    <p:cSldViewPr snapToObjects="1" showGuides="1">
      <p:cViewPr>
        <p:scale>
          <a:sx n="61" d="100"/>
          <a:sy n="61" d="100"/>
        </p:scale>
        <p:origin x="1368" y="208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A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AAAAACYAAAAIAAAAAY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QycB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A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JvbW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D0806BC-F2C0-5DF0-8EB0-04A548FE7851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wvcD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251AB5D-13BF-045D-F1E9-E508E5A707B0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ycBW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D192F38-76B0-4CD9-FEA1-808C61EF08D5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90D9748-06F4-5861-BAB5-F034D9FB4CA5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ycBWx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A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ycBW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A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0CD9812-5C8D-986E-C375-AA3BD63B35FF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81BFD4B-0585-4E0B-CBA3-F35EB3ED3DA6}" type="slidenum">
              <a:t/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Il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AAAAACYAAAAIAAAAAQ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QycB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Y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AAAAACYAAAAIAAAAAQ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A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fld id="{71E7FAA8-E69C-B20C-D25F-1059B4112445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U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o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fld id="{1265F220-6EFF-3004-B1DD-9851BC9347CD}" type="slidenum">
              <a:t/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9wOm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ycB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Qv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I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Y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fld id="{12D8A10C-42FF-8D57-B160-B402EF2E47E1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fld id="{5D69FE8B-C5B0-3C08-FED1-335DB09F0866}" type="slidenum">
              <a:t/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ycB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B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EAAAACYAAAAIAAAAgQ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ycB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U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EAAAACYAAAAIAAAAgQ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fld id="{3006067C-32DD-53F0-93BE-C4A548F06591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wC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fld id="{36367792-DCDB-6381-958E-2AD439C0637F}" type="slidenum">
              <a:t/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B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QycB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B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EAAAACYAAAAIAAAAAYAAAAAAAAA=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QycB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AAAAACYAAAAIAAAAAYAAAAAAAAA=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Y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fld id="{19D8A72A-64F4-8D51-BA60-9204E92E4CC7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fld id="{5826CEDE-90B5-7338-FB9E-666D80D00D33}" type="slidenum">
              <a:t/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Ac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QycB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EAAAACYAAAAIAAAAgQ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QycB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AAAAACYAAAAIAAAAAYAAAAAAAAA=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QycB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AAAAACYAAAAIAAAAgQ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QycB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AAAAACYAAAAIAAAAAYAAAAAAAAA=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fld id="{53653A40-0EBE-30CC-F0DD-F899749306AD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r>
              <a:t/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fld id="{198A1E88-C6F4-DFE8-BA32-30BD507C4C65}" type="slidenum">
              <a:t/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fld id="{065AD2A0-EEEB-0F24-A5E2-18719CAC534D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r>
              <a:t/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fld id="{37BE6CAD-E3DA-EB9A-9406-15CF22486240}" type="slidenum">
              <a:t/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fld id="{21B08E76-38CC-E578-8208-CE2DC046749B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r>
              <a:t/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fld id="{4AD2F8B0-FEA7-870E-E96A-085BB6241F5D}" type="slidenum">
              <a:t/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ycB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EAAAACYAAAAIAAAAgQ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QycB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E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QycB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AAAAACYAAAAIAAAAAQAAAAAAAAA=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fld id="{2D94ADFF-B1C0-C15B-8E2C-470EE3627812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fld id="{5E1710D9-97B3-42E6-FDAF-61B35EE10B34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0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ycB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MAYT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A6c3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83630FD-B3F5-63C6-BB8E-45937EC04D10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w/B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D5FE068-2690-0A16-DEE7-D043AEA92885}" type="slidenum">
              <a:t/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ycB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EAAAACYAAAAIAAAAgQ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QycB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EAAAACYAAAAIAAAAAQ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QycB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AAAAACYAAAAIAAAAAQAAAAAAAAA=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fld id="{63E70097-D98E-B2F6-C05F-2FA34E11367A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fld id="{0939A1E1-AFE4-6C57-AA81-5902EFCF5C0C}" type="slidenum">
              <a:t/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ycBW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oAAAAAAAAA="/>
              </a:ext>
            </a:extLst>
          </p:cNvSpPr>
          <p:nvPr>
            <p:ph idx="1"/>
          </p:nvPr>
        </p:nvSpPr>
        <p:spPr/>
        <p:txBody>
          <a:bodyPr vert="vert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fld id="{1D207107-49F0-7587-BE98-BFD23FD648EA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fld id="{4C58D52B-65A1-0D23-EFE0-93769BAE19C6}" type="slidenum">
              <a:t/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ycBWx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E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ycBW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EAAAACYAAAAIAAAAA4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fld id="{18732B0F-41F5-26DD-BBCB-B78865854DE2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fld id="{3772F36E-20DA-2705-94CA-D650BD846283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ycB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A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A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ycB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ADUA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A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A4bC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6C95854-1AFB-9CAE-B571-ECFB163F43B9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A3eg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63F6807-49DB-6A9E-9587-BFCB26C963EA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QycB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AAAAACYAAAAIAAAAAYAAAAAAAAA=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QycB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AAAAACYAAAAIAAAAAYAAAAAAAAA=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128F33B-759C-7D05-D290-8350BDDE24D6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IA/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3t7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B803B13-5DC6-D5CD-8838-AB9875767EFE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QycB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A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QycB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AAAAACYAAAAIAAAAAYAAAAAAAAA=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QycB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A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QycB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1yLW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AAAAACYAAAAIAAAAAYAAAAAAAAA=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2E181EB-A5CF-B477-8159-5322CF177706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IA/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CED69CC-82F1-B89F-BF55-74CA271B4921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BCB4E5D-13B6-9EB8-F873-E5ED003D0EB0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Avsh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50289CF-81E8-577F-A6BA-772AC7F45022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78858BC-F29A-DDAE-D430-04FB167E2251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E850413-5DC3-D0F2-8D3D-ABA74A737BFE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ycB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A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QycB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A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QycB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AAAAACYAAAAIAAAAAYAAAAAAAAA=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7CF4535-7B8A-9AB3-C477-8DE60B3932D8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E6E147E-30E3-3BE2-ADD6-C6B75A985B93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ycB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R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A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QycB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C9E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A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QycB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AAAAACYAAAAIAAAAAYAAAAAAAAA=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D7F8312-5CA0-2A75-EEC7-AA20CD8918FF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1D02567-29AC-85D3-E268-DF866B26148A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ycB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V4dE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B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03D34C70-3EEE-86BA-A06B-C8EF0225569D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Ac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5D8F61B3-FDB0-DA97-FE37-0BC22F79085E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Masters/slideMaster2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ycB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fld id="{0D7A3C24-6AE0-2FCA-AEC2-9C9F728C58C9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fld id="{3577A11B-55D8-2257-96CF-A302EF8160F6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Basic Sans" pitchFamily="1" charset="0"/>
          <a:ea typeface="Basic Sans" pitchFamily="1" charset="0"/>
          <a:cs typeface="Basic Sans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Sans" pitchFamily="1" charset="0"/>
          <a:cs typeface="Basic Sans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Sans" pitchFamily="1" charset="0"/>
          <a:cs typeface="Basic Sans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Sans" pitchFamily="1" charset="0"/>
          <a:cs typeface="Basic Sans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Sans" pitchFamily="1" charset="0"/>
          <a:cs typeface="Basic Sans" pitchFamily="1" charset="0"/>
        </a:defRPr>
      </a:lvl5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Sans" pitchFamily="1" charset="0"/>
          <a:cs typeface="Basic Sans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Sans" pitchFamily="1" charset="0"/>
          <a:cs typeface="Basic Sans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Sans" pitchFamily="1" charset="0"/>
          <a:cs typeface="Basic Sans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Sans" pitchFamily="1" charset="0"/>
          <a:cs typeface="Basic Sans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Sans" pitchFamily="1" charset="0"/>
          <a:cs typeface="Basic Sans" pitchFamily="1" charset="0"/>
        </a:defRPr>
      </a:lvl5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Sans" pitchFamily="1" charset="0"/>
          <a:cs typeface="Basic Sans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Sans" pitchFamily="1" charset="0"/>
          <a:cs typeface="Basic Sans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Sans" pitchFamily="1" charset="0"/>
          <a:cs typeface="Basic Sans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Sans" pitchFamily="1" charset="0"/>
          <a:cs typeface="Basic Sans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Sans" pitchFamily="1" charset="0"/>
          <a:cs typeface="Basic Sans" pitchFamily="1" charset="0"/>
        </a:defRPr>
      </a:lvl5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letolabs/nasm.git" TargetMode="Externa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gD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4BAAAGg0AAAg0AAAmFgAAAAAAACYAAAAIAAAAAAAAAAAAAAA=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/>
            <a:r>
              <a:t>Fuzzing a Real Program</a:t>
            </a:r>
            <a:br/>
            <a:r>
              <a:t>With AFL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QycB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8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6BcAANAvAACwIgAAAAAAACYAAAAIAAAAAAAAAAAAAAA=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eDec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Let’s Fuzz </a:t>
            </a:r>
            <a:r>
              <a:t>NASM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ycB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NASM: </a:t>
            </a:r>
            <a:r>
              <a:t>Netwide Assembler</a:t>
            </a:r>
          </a:p>
          <a:p>
            <a:pPr/>
            <a:r>
              <a:t>Chosen because</a:t>
            </a:r>
          </a:p>
          <a:p>
            <a:pPr lvl="1"/>
            <a:r>
              <a:t>Source code is readily available</a:t>
            </a:r>
          </a:p>
          <a:p>
            <a:pPr lvl="1"/>
            <a:r>
              <a:t>Compiles quickly and easily</a:t>
            </a:r>
          </a:p>
          <a:p>
            <a:pPr lvl="1"/>
            <a:r>
              <a:t>Simple enough to create test cases</a:t>
            </a:r>
          </a:p>
          <a:p>
            <a:pPr lvl="1"/>
            <a:r>
              <a:t>Complex enough to give us lots to fuzz</a:t>
            </a:r>
          </a:p>
          <a:p>
            <a:pPr lvl="1"/>
            <a:r>
              <a:t>Code is a bit rough (Might find real </a:t>
            </a:r>
            <a:r>
              <a:t>0days! :)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fHD///////8="/>
              </a:ext>
            </a:extLst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/>
          <a:p>
            <a:pPr/>
            <a:r>
              <a:t>Obtain AFL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ycB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ffD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noFill/>
          <a:ln>
            <a:noFill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/>
            <a:r>
              <a:t>Download the latest build</a:t>
            </a:r>
          </a:p>
          <a:p>
            <a:pPr lvl="1">
              <a:defRPr>
                <a:latin typeface="Liberation Mono" pitchFamily="1" charset="0"/>
                <a:ea typeface="Basic Sans" pitchFamily="1" charset="0"/>
                <a:cs typeface="Basic Sans" pitchFamily="1" charset="0"/>
              </a:defRPr>
            </a:pPr>
            <a:r>
              <a:rPr sz="2000"/>
              <a:t>wget </a:t>
            </a:r>
            <a:r>
              <a:rPr sz="2000"/>
              <a:t>http://</a:t>
            </a:r>
            <a:r>
              <a:rPr sz="2000"/>
              <a:t>lcamtuf.coredump.cx/</a:t>
            </a:r>
            <a:r>
              <a:rPr sz="2000"/>
              <a:t>afl/releases/</a:t>
            </a:r>
            <a:r>
              <a:rPr sz="2000"/>
              <a:t>afl-latest.tgz</a:t>
            </a:r>
            <a:endParaRPr sz="3000"/>
          </a:p>
          <a:p>
            <a:pPr/>
            <a:r>
              <a:t>Extract it</a:t>
            </a:r>
          </a:p>
          <a:p>
            <a:pPr lvl="1">
              <a:defRPr>
                <a:latin typeface="Liberation Mono" pitchFamily="1" charset="0"/>
                <a:ea typeface="Basic Sans" pitchFamily="1" charset="0"/>
                <a:cs typeface="Basic Sans" pitchFamily="1" charset="0"/>
              </a:defRPr>
            </a:pPr>
            <a:r>
              <a:rPr sz="2000"/>
              <a:t>tar </a:t>
            </a:r>
            <a:r>
              <a:rPr sz="2000"/>
              <a:t>xzvf </a:t>
            </a:r>
            <a:r>
              <a:rPr sz="2000"/>
              <a:t>afl-latest.tgz</a:t>
            </a:r>
            <a:endParaRPr sz="3000"/>
          </a:p>
          <a:p>
            <a:pPr/>
            <a:r>
              <a:t>Build it</a:t>
            </a:r>
          </a:p>
          <a:p>
            <a:pPr lvl="1">
              <a:defRPr sz="2000">
                <a:latin typeface="Liberation Mono" pitchFamily="1" charset="0"/>
                <a:ea typeface="Basic Sans" pitchFamily="1" charset="0"/>
                <a:cs typeface="Basic Sans" pitchFamily="1" charset="0"/>
              </a:defRPr>
            </a:pPr>
            <a:r>
              <a:t>cd </a:t>
            </a:r>
            <a:r>
              <a:t>afl-</a:t>
            </a:r>
            <a:r>
              <a:rPr i="1"/>
              <a:t>[version]</a:t>
            </a:r>
            <a:r>
              <a:t>/</a:t>
            </a:r>
          </a:p>
          <a:p>
            <a:pPr lvl="1">
              <a:defRPr>
                <a:latin typeface="Liberation Mono" pitchFamily="1" charset="0"/>
                <a:ea typeface="Basic Sans" pitchFamily="1" charset="0"/>
                <a:cs typeface="Basic Sans" pitchFamily="1" charset="0"/>
              </a:defRPr>
            </a:pPr>
            <a:r>
              <a:rPr sz="2000"/>
              <a:t>make</a:t>
            </a:r>
          </a:p>
          <a:p>
            <a:pPr lvl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AF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Obtain </a:t>
            </a:r>
            <a:r>
              <a:t>NASM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ycB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1yLW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Download</a:t>
            </a:r>
          </a:p>
          <a:p>
            <a:pPr lvl="1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rPr sz="2000"/>
              <a:t>git clone </a:t>
            </a:r>
            <a:r>
              <a:rPr sz="2000" u="sng">
                <a:solidFill>
                  <a:schemeClr val="hlink"/>
                </a:solidFill>
                <a:hlinkClick r:id="rId2"/>
              </a:rPr>
              <a:t>https://</a:t>
            </a:r>
            <a:r>
              <a:rPr sz="2000" u="sng">
                <a:solidFill>
                  <a:schemeClr val="hlink"/>
                </a:solidFill>
                <a:hlinkClick r:id="rId2"/>
              </a:rPr>
              <a:t>github.com/</a:t>
            </a:r>
            <a:r>
              <a:rPr sz="2000" u="sng">
                <a:solidFill>
                  <a:schemeClr val="hlink"/>
                </a:solidFill>
                <a:hlinkClick r:id="rId2"/>
              </a:rPr>
              <a:t>letolabs/</a:t>
            </a:r>
            <a:r>
              <a:rPr sz="2000" u="sng">
                <a:solidFill>
                  <a:schemeClr val="hlink"/>
                </a:solidFill>
                <a:hlinkClick r:id="rId2"/>
              </a:rPr>
              <a:t>nasm.git</a:t>
            </a:r>
          </a:p>
          <a:p>
            <a:pPr/>
            <a:r>
              <a:t>Build with AFL</a:t>
            </a:r>
          </a:p>
          <a:p>
            <a:pPr lvl="1">
              <a:defRPr sz="20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cd </a:t>
            </a:r>
            <a:r>
              <a:t>nasm</a:t>
            </a:r>
          </a:p>
          <a:p>
            <a:pPr lvl="1">
              <a:defRPr sz="20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./</a:t>
            </a:r>
            <a:r>
              <a:t>autogen.sh</a:t>
            </a:r>
          </a:p>
          <a:p>
            <a:pPr lvl="1">
              <a:defRPr sz="20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CC=/path/to/</a:t>
            </a:r>
            <a:r>
              <a:t>afl-gcc ./configure</a:t>
            </a:r>
          </a:p>
          <a:p>
            <a:pPr lvl="1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rPr sz="2000"/>
              <a:t>make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gD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Create Some Samples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ycB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sz="24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mkdir in out</a:t>
            </a:r>
          </a:p>
          <a:p>
            <a:pPr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rPr sz="2400"/>
              <a:t>nano in/</a:t>
            </a:r>
            <a:r>
              <a:rPr sz="2400"/>
              <a:t>1.asm in/</a:t>
            </a:r>
            <a:r>
              <a:rPr sz="2400"/>
              <a:t>2.asm in/</a:t>
            </a:r>
            <a:r>
              <a:rPr sz="2400"/>
              <a:t>3.asm ...</a:t>
            </a:r>
            <a:endParaRPr sz="3600"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QycB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ERAAAJcTAAAvKAAAbiI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611755" y="3184525"/>
            <a:ext cx="3920490" cy="241236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rPr sz="3600"/>
              <a:t>Optional: Minimize Your Samples</a:t>
            </a:r>
            <a:endParaRPr sz="4800"/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ycB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rPr sz="2400"/>
              <a:t>for F in $(</a:t>
            </a:r>
            <a:r>
              <a:rPr sz="2400"/>
              <a:t>ls in/); do</a:t>
            </a:r>
            <a:br/>
            <a:r>
              <a:rPr sz="2400"/>
              <a:t>	/path/to/</a:t>
            </a:r>
            <a:r>
              <a:rPr sz="2400"/>
              <a:t>afl-tmin -i in/$F -o in/$</a:t>
            </a:r>
            <a:r>
              <a:rPr sz="2400"/>
              <a:t>F.min \</a:t>
            </a:r>
            <a:br/>
            <a:r>
              <a:rPr sz="2400"/>
              <a:t>	/path/to/</a:t>
            </a:r>
            <a:r>
              <a:rPr sz="2400"/>
              <a:t>nasm -f elf -o /</a:t>
            </a:r>
            <a:r>
              <a:rPr sz="2400"/>
              <a:t>dev/null @@</a:t>
            </a:r>
            <a:br/>
            <a:r>
              <a:rPr sz="2400"/>
              <a:t>done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Start The Fuzzer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ycB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rPr sz="2800"/>
              <a:t>/path/to/</a:t>
            </a:r>
            <a:r>
              <a:rPr sz="2800"/>
              <a:t>afl-fuzz -</a:t>
            </a:r>
            <a:r>
              <a:rPr sz="2800"/>
              <a:t>i in -o out \</a:t>
            </a:r>
            <a:br/>
            <a:r>
              <a:rPr sz="2800"/>
              <a:t>/path/to/</a:t>
            </a:r>
            <a:r>
              <a:rPr sz="2800"/>
              <a:t>nasm -f elf -o /</a:t>
            </a:r>
            <a:r>
              <a:rPr sz="2800"/>
              <a:t>dev/null @@</a:t>
            </a:r>
            <a:endParaRPr sz="3600"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QycB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CAP3/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CQsAAMYQAAD0LAAAZyY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793875" y="2726690"/>
            <a:ext cx="5513705" cy="351599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ycB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Good Luck !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ycB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This can take days... weeks... years...</a:t>
            </a:r>
          </a:p>
          <a:p>
            <a:pPr/>
            <a:r>
              <a:t>Let it complete at least &gt;25 cycles</a:t>
            </a:r>
          </a:p>
          <a:p>
            <a:pPr/>
            <a:r>
              <a:t>If it’s taking too long, shrink your samples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QycB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DAO+kG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SA8AABgVAAD4KAAA/SQ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484120" y="3429000"/>
            <a:ext cx="4175760" cy="258381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Basic Sans"/>
        <a:ea typeface="Basic Roman"/>
        <a:cs typeface="Basic Roman"/>
      </a:majorFont>
      <a:minorFont>
        <a:latin typeface="Basic Sans"/>
        <a:ea typeface="Basic Roman"/>
        <a:cs typeface="Basic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Basic Sans"/>
        <a:ea typeface="Basic Sans"/>
        <a:cs typeface="Basic Sans"/>
      </a:majorFont>
      <a:minorFont>
        <a:latin typeface="Basic Sans"/>
        <a:ea typeface="Basic Sans"/>
        <a:cs typeface="Basic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andrew</cp:lastModifiedBy>
  <cp:revision>0</cp:revision>
  <dcterms:created xsi:type="dcterms:W3CDTF">2018-05-20T07:15:45Z</dcterms:created>
  <dcterms:modified xsi:type="dcterms:W3CDTF">2018-05-20T07:44:03Z</dcterms:modified>
</cp:coreProperties>
</file>