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9" r:id="rId8"/>
    <p:sldId id="258" r:id="rId9"/>
    <p:sldId id="260" r:id="rId10"/>
    <p:sldId id="261" r:id="rId11"/>
    <p:sldId id="262" r:id="rId12"/>
    <p:sldId id="263" r:id="rId13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7576882" val="928" rev64="64" revOS="3"/>
      <pr:smFileRevision xmlns:pr="smNativeData" dt="1527576882" val="101"/>
      <pr:guideOptions xmlns:pr="smNativeData" dt="152757688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1163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E4DA890-DEF3-185E-BDF5-280BE6BB4B7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lbX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3FE35A-14DE-6A15-9087-E240ADC966B7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F7D7C77-39E2-288A-ACC5-CFDF328B5A9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9CF062-2CF2-C906-BC24-DA53BE6A4A8F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6DAE15-5B89-3858-C7D5-AD0DE09B31F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i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1h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EB8ADB-95AB-BE7C-E553-6329C41D133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BzCQ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7D5887-C98E-28AE-C0C5-3FFB168B366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k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5CD6AB-E5C8-0920-86E4-137598AA704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lbX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K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F739A0-EE83-A2CF-CD4F-189A77013B4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3CA6E8A-C4AE-9F98-E072-32CD203C1667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1XQ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CeyQ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D031D0-9EBD-85C7-F368-68927F26053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BaM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A6E6D4B-05C7-3B9B-89D6-F3CE23987FA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Mvk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Mvk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46D981-CF89-132F-C7FE-397A97B0316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D46BA5D-13C0-134C-8EFE-E519F4B078B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EDD0676-38B3-88F0-FD65-CEA5482B0B9B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BA43DD-93E3-EFB5-AD02-65E00D4C5B3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50B4FA-B49C-0542-D2E8-4217FAA6241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39169A8-E6AE-C49F-E029-10CA27671645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B4A54B-05F2-E153-BC0C-F306EB424AA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u2x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416950-1E8C-149F-C2F9-E8CA27B734BD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875F6A5-EB85-2000-CBCD-1D55B8833D4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F488A7E-30B2-1D7C-FCF0-C629C4BE0A93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649FBC9E-D089-CA4A-C727-261FF269317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B5C44EC-A2F6-09B2-B8E4-54E70AAA4E0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camtuf.coredump.cx/soft/mangleme.tgz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00/cgi-bin/mangle.cgi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ogle/domato.git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po.or.cz/nasm.git" TargetMode="Externa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Setting Up Various Fuzzers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B6J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MangleMe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Obtain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wget </a:t>
            </a:r>
            <a:r>
              <a:rPr u="sng">
                <a:solidFill>
                  <a:schemeClr val="hlink"/>
                </a:solidFill>
                <a:hlinkClick r:id="rId2"/>
              </a:rPr>
              <a:t>http://</a:t>
            </a:r>
            <a:r>
              <a:rPr u="sng">
                <a:solidFill>
                  <a:schemeClr val="hlink"/>
                </a:solidFill>
                <a:hlinkClick r:id="rId2"/>
              </a:rPr>
              <a:t>lcamtuf.coredump.cx/soft/</a:t>
            </a:r>
            <a:r>
              <a:rPr u="sng">
                <a:solidFill>
                  <a:schemeClr val="hlink"/>
                </a:solidFill>
                <a:hlinkClick r:id="rId2"/>
              </a:rPr>
              <a:t>mangleme.tgz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tar </a:t>
            </a:r>
            <a:r>
              <a:t>xzvf </a:t>
            </a:r>
            <a:r>
              <a:t>mangleme.tgz</a:t>
            </a:r>
          </a:p>
          <a:p>
            <a:pPr>
              <a:defRPr sz="3200"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Build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cd </a:t>
            </a:r>
            <a:r>
              <a:t>mangleme-1.2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1800"/>
              <a:t>make</a:t>
            </a:r>
            <a:endParaRPr sz="2000"/>
          </a:p>
          <a:p>
            <a:pPr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Setup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mkdir </a:t>
            </a:r>
            <a:r>
              <a:t>cgi-bin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ln -s ../</a:t>
            </a:r>
            <a:r>
              <a:t>mangle.cgi </a:t>
            </a:r>
            <a:r>
              <a:t>cgi-bin/</a:t>
            </a:r>
            <a:r>
              <a:t>mangle.cgi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ln -s ../</a:t>
            </a:r>
            <a:r>
              <a:t>remangle.cgi </a:t>
            </a:r>
            <a:r>
              <a:t>cgi-bin/</a:t>
            </a:r>
            <a:r>
              <a:t>remangle.cgi</a:t>
            </a:r>
          </a:p>
          <a:p>
            <a:pPr>
              <a:defRPr sz="3200"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Start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1800"/>
              <a:t>python -m </a:t>
            </a:r>
            <a:r>
              <a:rPr sz="1800"/>
              <a:t>CGIHTTPServer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MangleMe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In browser, navigate to</a:t>
            </a:r>
            <a:br/>
            <a:r>
              <a:rPr sz="2400" u="sng">
                <a:solidFill>
                  <a:schemeClr val="hlink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  <a:hlinkClick r:id="rId2"/>
              </a:rPr>
              <a:t>http://127.0.0.1:8000/</a:t>
            </a:r>
            <a:r>
              <a:rPr sz="2400" u="sng">
                <a:solidFill>
                  <a:schemeClr val="hlink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  <a:hlinkClick r:id="rId2"/>
              </a:rPr>
              <a:t>cgi-bin/</a:t>
            </a:r>
            <a:r>
              <a:rPr sz="2400" u="sng">
                <a:solidFill>
                  <a:schemeClr val="hlink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  <a:hlinkClick r:id="rId2"/>
              </a:rPr>
              <a:t>mangle.cgi</a:t>
            </a:r>
            <a:endParaRPr sz="3600"/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MvkMWxMAAAAlAAAAEQAAAC8BAAAAkAAAAEgAAACQAAAASAAAAAAAAAAAAAAAAAAAAAEAAABQAAAAVFVVVVVV1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rgkAAGYUAABgKgAA3yI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73530" y="3315970"/>
            <a:ext cx="5314950" cy="2352675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MangleMe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/>
            </a:pPr>
            <a:r>
              <a:t>Observe log output</a:t>
            </a: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Mvk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ewkAAL4PAADhMQAAn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1145" y="2559050"/>
            <a:ext cx="6567170" cy="40424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Domato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Obtain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000"/>
              <a:t>git clone </a:t>
            </a:r>
            <a:r>
              <a:rPr sz="2000" u="sng">
                <a:solidFill>
                  <a:schemeClr val="hlink"/>
                </a:solidFill>
                <a:hlinkClick r:id="rId2"/>
              </a:rPr>
              <a:t>https://</a:t>
            </a:r>
            <a:r>
              <a:rPr sz="2000" u="sng">
                <a:solidFill>
                  <a:schemeClr val="hlink"/>
                </a:solidFill>
                <a:hlinkClick r:id="rId2"/>
              </a:rPr>
              <a:t>github.com/</a:t>
            </a:r>
            <a:r>
              <a:rPr sz="2000" u="sng">
                <a:solidFill>
                  <a:schemeClr val="hlink"/>
                </a:solidFill>
                <a:hlinkClick r:id="rId2"/>
              </a:rPr>
              <a:t>google/</a:t>
            </a:r>
            <a:r>
              <a:rPr sz="2000" u="sng">
                <a:solidFill>
                  <a:schemeClr val="hlink"/>
                </a:solidFill>
                <a:hlinkClick r:id="rId2"/>
              </a:rPr>
              <a:t>domato.git</a:t>
            </a:r>
          </a:p>
          <a:p>
            <a:pPr/>
            <a:r>
              <a:t>Run</a:t>
            </a:r>
          </a:p>
          <a:p>
            <a:pPr lvl="1">
              <a:defRPr sz="2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cd </a:t>
            </a:r>
            <a:r>
              <a:t>domato</a:t>
            </a:r>
          </a:p>
          <a:p>
            <a:pPr lvl="1">
              <a:defRPr sz="20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python </a:t>
            </a:r>
            <a:r>
              <a:t>generate.py /</a:t>
            </a:r>
            <a:r>
              <a:t>tmp/</a:t>
            </a:r>
            <a:r>
              <a:t>test.html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Mvk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g0dwD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8gYAAGcXAABPMQAAZyY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29030" y="3804285"/>
            <a:ext cx="6886575" cy="2438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Domato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Doe+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Challenge! :)</a:t>
            </a:r>
          </a:p>
          <a:p>
            <a:pPr/>
            <a:r>
              <a:t>Write a script that iteratively...</a:t>
            </a:r>
          </a:p>
          <a:p>
            <a:pPr lvl="1"/>
            <a:r>
              <a:t>Generates a new test case</a:t>
            </a:r>
          </a:p>
          <a:p>
            <a:pPr lvl="1"/>
            <a:r>
              <a:t>Opens it in a browser</a:t>
            </a:r>
          </a:p>
          <a:p>
            <a:pPr lvl="1"/>
            <a:r>
              <a:t>Watches for a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Scan-Build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Let’s pick on </a:t>
            </a:r>
            <a:r>
              <a:t>NASM again (easy target)</a:t>
            </a:r>
          </a:p>
          <a:p>
            <a:pPr/>
            <a:r>
              <a:t>Obtain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git clone </a:t>
            </a:r>
            <a:r>
              <a:rPr sz="2400" u="sng">
                <a:solidFill>
                  <a:schemeClr val="hlink"/>
                </a:solidFill>
                <a:hlinkClick r:id="rId2"/>
              </a:rPr>
              <a:t>http://</a:t>
            </a:r>
            <a:r>
              <a:rPr sz="2400" u="sng">
                <a:solidFill>
                  <a:schemeClr val="hlink"/>
                </a:solidFill>
                <a:hlinkClick r:id="rId2"/>
              </a:rPr>
              <a:t>repo.or.cz/</a:t>
            </a:r>
            <a:r>
              <a:rPr sz="2400" u="sng">
                <a:solidFill>
                  <a:schemeClr val="hlink"/>
                </a:solidFill>
                <a:hlinkClick r:id="rId2"/>
              </a:rPr>
              <a:t>nasm.git</a:t>
            </a:r>
          </a:p>
          <a:p>
            <a:pPr/>
            <a:r>
              <a:t>Build with Scan-Build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cd </a:t>
            </a:r>
            <a:r>
              <a:t>nasm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rPr sz="2400"/>
              <a:t>scan-build make</a:t>
            </a:r>
          </a:p>
          <a:p>
            <a:pPr/>
            <a:r>
              <a:t>View results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scan-view &lt;provided path&gt;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vk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Scan-Build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vk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Mvk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qAkAANgJAACYLgAAyS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1600200"/>
            <a:ext cx="6004560" cy="50298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2018-05-29T06:32:36Z</dcterms:created>
  <dcterms:modified xsi:type="dcterms:W3CDTF">2018-05-29T06:54:42Z</dcterms:modified>
</cp:coreProperties>
</file>