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73" r:id="rId16"/>
    <p:sldId id="266" r:id="rId17"/>
    <p:sldId id="268" r:id="rId18"/>
    <p:sldId id="272" r:id="rId1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450339" val="928" rev64="64" revOS="3"/>
      <pr:smFileRevision xmlns:pr="smNativeData" dt="1527450339" val="101"/>
      <pr:guideOptions xmlns:pr="smNativeData" dt="152745033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C13CF8-B6AF-94CA-E179-409F7237171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58D184-CAE4-0D27-AAE0-3C729FAE5C6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qx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BWx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13EC5D-138F-461A-C1AB-E54FA2E537B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Q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Q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37A23B-75F8-6254-B68F-8301ECC140D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qx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C52670-3EFF-90D0-B17D-C8856833479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89D7AB-E5CC-DC21-8231-1374997F744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zOT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6F2FE-B0D0-7304-9E9E-4651BCD0681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602257A-349B-57D3-D5BA-C2866BF4239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Q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2DE0DF-91D6-7816-9895-6743AEDB6E3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Q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95974D-038B-C061-C52D-F534D96333A0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k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M+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2AB0A9-E7AD-7F46-E392-1113FEDC154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77D516-58E0-2223-AECF-AE769B8158FB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17053E-70DE-42F3-90AF-86A64BE166D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t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F54592-DC8B-A0B3-C54D-2AE60B03337F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DF1387-C9D0-8AE5-9E67-3FB05D29686A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5M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4E279CE-80C9-B78F-875A-76DA3714712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6CF386-C8C5-3905-8BD4-3E50BD9A7D6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C1D9FC-B2E6-942F-A879-447A97375E1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YV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BB2496-D8FF-EED2-B103-2E876A4D477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Q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AD047B-35F4-F8F2-BA15-C3A74A5B4C9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U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F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0D723FE-B09D-82D5-D36F-46806D21251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BWx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69AD26-68DE-3C5B-90D1-9E0EE39F66C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3BD4DF9-B7DE-E8BB-9005-41EE034B661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2FAC9C8-86CF-AF3F-8142-706A870C772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yscalls.kernelgrok.com/" TargetMode="Externa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Writing a Simple Kernel System Call Fuzzer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Building and Running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b="1"/>
            </a:pPr>
            <a:r>
              <a:t>Try </a:t>
            </a:r>
            <a:r>
              <a:t>writing it yourself first! :)</a:t>
            </a:r>
          </a:p>
          <a:p>
            <a:pPr lvl="1"/>
            <a:r>
              <a:rPr/>
              <a:t>Or...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basic_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fuzzer.c</a:t>
            </a:r>
            <a:r>
              <a:t> (included in </a:t>
            </a:r>
            <a:r>
              <a:t>VM)</a:t>
            </a:r>
          </a:p>
          <a:p>
            <a:pPr/>
            <a:r>
              <a:t>Compile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gcc -o basic_</a:t>
            </a:r>
            <a:r>
              <a:rPr sz="2400"/>
              <a:t>fuzzer basic_</a:t>
            </a:r>
            <a:r>
              <a:rPr sz="2400"/>
              <a:t>fuzzer.c -</a:t>
            </a:r>
            <a:r>
              <a:rPr sz="2400"/>
              <a:t>m32</a:t>
            </a:r>
          </a:p>
          <a:p>
            <a:pPr/>
            <a:r>
              <a:t>Run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Take a </a:t>
            </a:r>
            <a:r>
              <a:t>VM snapshot first</a:t>
            </a:r>
          </a:p>
          <a:p>
            <a:pPr lvl="1"/>
            <a:r>
              <a:rPr sz="2400"/>
              <a:t>./basic_</a:t>
            </a:r>
            <a:r>
              <a:rPr sz="2400"/>
              <a:t>fuzzer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/xI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QIAAKUeAAAzNgAAsCUAAAAAAAAmAAAACAAAAP//////////"/>
              </a:ext>
            </a:extLst>
          </p:cNvPicPr>
          <p:nvPr/>
        </p:nvPicPr>
        <p:blipFill>
          <a:blip r:embed="rId2"/>
          <a:srcRect l="0" t="0" r="0" b="48630"/>
          <a:stretch>
            <a:fillRect/>
          </a:stretch>
        </p:blipFill>
        <p:spPr>
          <a:xfrm>
            <a:off x="333375" y="4981575"/>
            <a:ext cx="8477250" cy="11449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Improvements?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Functional Improvements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g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Avoid system calls that pause execution</a:t>
            </a:r>
          </a:p>
          <a:p>
            <a:pPr lvl="1"/>
            <a:r>
              <a:t>wait</a:t>
            </a:r>
          </a:p>
          <a:p>
            <a:pPr lvl="1"/>
            <a:r>
              <a:t>sleep</a:t>
            </a:r>
          </a:p>
          <a:p>
            <a:pPr lvl="1"/>
            <a:r>
              <a:t>pause</a:t>
            </a:r>
          </a:p>
          <a:p>
            <a:pPr lvl="1"/>
            <a:r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Speed Improvements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Fork more processes; utilize more cores</a:t>
            </a:r>
          </a:p>
          <a:p>
            <a:pPr/>
            <a:r>
              <a:t>Tweak logging/fuzzing balance</a:t>
            </a:r>
          </a:p>
          <a:p>
            <a:pPr/>
            <a:r>
              <a:t>Don’t print all output (</a:t>
            </a:r>
            <a:r>
              <a:t>stdout is slow)</a:t>
            </a:r>
          </a:p>
          <a:p>
            <a:pPr/>
            <a:r>
              <a:t>Minimize other “stuff” on </a:t>
            </a:r>
            <a:r>
              <a:t>VM</a:t>
            </a:r>
          </a:p>
          <a:p>
            <a:pPr/>
            <a:r>
              <a:t>Use physical hardware</a:t>
            </a:r>
          </a:p>
          <a:p>
            <a:pPr/>
            <a:r>
              <a:t>Use threads over forking (fork is slow)</a:t>
            </a:r>
          </a:p>
          <a:p>
            <a:pPr/>
            <a:r>
              <a:t>Log to a remote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9BQU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Effectiveness Improvements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iQ2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More intelligently generate values</a:t>
            </a:r>
          </a:p>
          <a:p>
            <a:pPr lvl="1"/>
            <a:r>
              <a:t>Some are dependent on others</a:t>
            </a:r>
          </a:p>
          <a:p>
            <a:pPr lvl="1"/>
            <a:r>
              <a:t>Some are numerically bounded</a:t>
            </a:r>
          </a:p>
          <a:p>
            <a:pPr lvl="1"/>
            <a:r>
              <a:t>Some are pointers to data</a:t>
            </a:r>
          </a:p>
          <a:p>
            <a:pPr lvl="1"/>
            <a:r>
              <a:t>Some are file descriptors</a:t>
            </a:r>
          </a:p>
          <a:p>
            <a:pPr/>
            <a:r>
              <a:t>Chain multiple system calls</a:t>
            </a:r>
          </a:p>
          <a:p>
            <a:pPr lvl="1"/>
            <a:r>
              <a:t>1. open</a:t>
            </a:r>
          </a:p>
          <a:p>
            <a:pPr lvl="1"/>
            <a:r>
              <a:t>2. read</a:t>
            </a:r>
          </a:p>
          <a:p>
            <a:pPr lvl="1"/>
            <a:r>
              <a:t>3. write</a:t>
            </a:r>
          </a:p>
          <a:p>
            <a:pPr lvl="1"/>
            <a:r>
              <a:t>Etc...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Goals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Log </a:t>
            </a:r>
            <a:r>
              <a:t>PRNG seed(s) to filesystem</a:t>
            </a:r>
          </a:p>
          <a:p>
            <a:pPr lvl="1"/>
            <a:r>
              <a:t>sync() !!!</a:t>
            </a:r>
          </a:p>
          <a:p>
            <a:pPr/>
            <a:r>
              <a:t>Randomly generate mutations</a:t>
            </a:r>
          </a:p>
          <a:p>
            <a:pPr/>
            <a:r>
              <a:t>Pass mutations to system calls</a:t>
            </a:r>
          </a:p>
          <a:p>
            <a:pPr/>
            <a:r>
              <a:t>Wait for crashes</a:t>
            </a:r>
          </a:p>
          <a:p>
            <a:pPr/>
            <a:r>
              <a:t>If crash occurs, recreate with </a:t>
            </a:r>
            <a:r>
              <a:t>PRNG seed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Enumerating Attack Surface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System calls</a:t>
            </a:r>
          </a:p>
          <a:p>
            <a:pPr lvl="1"/>
            <a:r>
              <a:t>0 - 337</a:t>
            </a:r>
          </a:p>
          <a:p>
            <a:pPr lvl="1"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</a:t>
            </a:r>
            <a:r>
              <a:rPr>
                <a:hlinkClick r:id="rId2"/>
              </a:rPr>
              <a:t>syscalls.kernelgrok.com/</a:t>
            </a:r>
            <a:endParaRPr>
              <a:hlinkClick r:id="rId2"/>
            </a:endParaRPr>
          </a:p>
          <a:p>
            <a:pPr/>
            <a:r>
              <a:t>Parameters</a:t>
            </a:r>
          </a:p>
          <a:p>
            <a:pPr lvl="1"/>
            <a:r>
              <a:t>Number varies by </a:t>
            </a:r>
            <a:r>
              <a:t>syscall</a:t>
            </a:r>
          </a:p>
          <a:p>
            <a:pPr lvl="1"/>
            <a:r>
              <a:t>But extra’s will be ignored</a:t>
            </a:r>
          </a:p>
          <a:p>
            <a:pPr lvl="1"/>
            <a:r>
              <a:t>We can just fill all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 System Calls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Linux provides a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syscall()</a:t>
            </a:r>
            <a:r>
              <a:t> function</a:t>
            </a:r>
          </a:p>
          <a:p>
            <a:pPr lvl="1"/>
            <a:r>
              <a:t>syscall(</a:t>
            </a:r>
            <a:r>
              <a:rPr>
                <a:solidFill>
                  <a:srgbClr val="FF0000"/>
                </a:solidFill>
              </a:rPr>
              <a:t>4</a:t>
            </a:r>
            <a:r>
              <a:t>, 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7F7F"/>
                </a:solidFill>
              </a:rPr>
              <a:t>msg</a:t>
            </a:r>
            <a:r>
              <a:t>, </a:t>
            </a:r>
            <a:r>
              <a:rPr>
                <a:solidFill>
                  <a:srgbClr val="FF00FF"/>
                </a:solidFill>
              </a:rPr>
              <a:t>strlen(</a:t>
            </a:r>
            <a:r>
              <a:rPr>
                <a:solidFill>
                  <a:srgbClr val="FF00FF"/>
                </a:solidFill>
              </a:rPr>
              <a:t>msg)</a:t>
            </a:r>
            <a:r>
              <a:t>);</a:t>
            </a:r>
          </a:p>
          <a:p>
            <a:pPr lvl="1"/>
            <a:r>
              <a:rPr>
                <a:solidFill>
                  <a:srgbClr val="FF0000"/>
                </a:solidFill>
              </a:rPr>
              <a:t>SYS_write</a:t>
            </a:r>
            <a:r>
              <a:t>, </a:t>
            </a:r>
            <a:r>
              <a:rPr>
                <a:solidFill>
                  <a:srgbClr val="0000FF"/>
                </a:solidFill>
              </a:rPr>
              <a:t>STDOUT</a:t>
            </a:r>
            <a:r>
              <a:t>, </a:t>
            </a:r>
            <a:r>
              <a:rPr>
                <a:solidFill>
                  <a:srgbClr val="007F7F"/>
                </a:solidFill>
              </a:rPr>
              <a:t>buffer</a:t>
            </a:r>
            <a:r>
              <a:t>, </a:t>
            </a:r>
            <a:r>
              <a:rPr>
                <a:solidFill>
                  <a:srgbClr val="FF00FF"/>
                </a:solidFill>
              </a:rPr>
              <a:t>length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A0AABQUAAClK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3263900"/>
            <a:ext cx="4719955" cy="2862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 System Calls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Hello world example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gkAAPIPAAB3L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2592070"/>
            <a:ext cx="5812155" cy="3534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 Random Numbers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srand: Seed </a:t>
            </a:r>
            <a:r>
              <a:t>PRNG</a:t>
            </a:r>
          </a:p>
          <a:p>
            <a:pPr/>
            <a:r>
              <a:t>rand: Get a value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xwAANgJ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78045" y="1600200"/>
            <a:ext cx="4008755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 Logging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fopen: Open file</a:t>
            </a:r>
          </a:p>
          <a:p>
            <a:pPr/>
            <a:r>
              <a:t>fprintf: Write data</a:t>
            </a:r>
          </a:p>
          <a:p>
            <a:pPr/>
            <a:r>
              <a:t>fclose: Close file</a:t>
            </a:r>
          </a:p>
          <a:p>
            <a:pPr/>
            <a:r>
              <a:t>sync: Flush to disk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hsAANcJAABwNQAAkx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95470" y="1599565"/>
            <a:ext cx="4291330" cy="32080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C Process Forking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fork: For a process</a:t>
            </a:r>
          </a:p>
          <a:p>
            <a:pPr lvl="1"/>
            <a:r>
              <a:t>Returns 0 if child</a:t>
            </a:r>
          </a:p>
          <a:p>
            <a:pPr lvl="1"/>
            <a:r>
              <a:t>Returns &gt;0 if parent</a:t>
            </a:r>
          </a:p>
          <a:p>
            <a:pPr/>
            <a:r>
              <a:t>waitpid: Wait on child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4woL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h0AANgJ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1600200"/>
            <a:ext cx="3879850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woL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All Together (</a:t>
            </a:r>
            <a:r>
              <a:t>pseudo-code)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woL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Loop forever</a:t>
            </a:r>
          </a:p>
          <a:p>
            <a:pPr lvl="1"/>
            <a:r>
              <a:t>Seed </a:t>
            </a:r>
            <a:r>
              <a:t>PRNG</a:t>
            </a:r>
          </a:p>
          <a:p>
            <a:pPr lvl="1"/>
            <a:r>
              <a:rPr sz="2400"/>
              <a:t>Write seed to disk</a:t>
            </a:r>
            <a:endParaRPr sz="2400"/>
          </a:p>
          <a:p>
            <a:pPr lvl="1"/>
            <a:r>
              <a:t>Loop 1,000,000 times</a:t>
            </a:r>
          </a:p>
          <a:p>
            <a:pPr lvl="2"/>
            <a:r>
              <a:t>Generate random register values</a:t>
            </a:r>
          </a:p>
          <a:p>
            <a:pPr lvl="2"/>
            <a:r>
              <a:t>Print current test to </a:t>
            </a:r>
            <a:r>
              <a:t>STDOUT for user</a:t>
            </a:r>
          </a:p>
          <a:p>
            <a:pPr lvl="2"/>
            <a:r>
              <a:t>Fork a child process</a:t>
            </a:r>
          </a:p>
          <a:p>
            <a:pPr lvl="3"/>
            <a:r>
              <a:t>Parent: Wait for child process to exit</a:t>
            </a:r>
          </a:p>
          <a:p>
            <a:pPr lvl="3"/>
            <a:r>
              <a:t>Child: Perform the </a:t>
            </a:r>
            <a:r>
              <a:t>syscall</a:t>
            </a:r>
            <a:endParaRPr sz="3200"/>
          </a:p>
          <a:p>
            <a:pPr/>
            <a:r>
              <a:t>If the machine ever crashes, use seed to find and recreate the crash.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2018-05-26T22:46:25Z</dcterms:created>
  <dcterms:modified xsi:type="dcterms:W3CDTF">2018-05-27T19:45:39Z</dcterms:modified>
</cp:coreProperties>
</file>