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3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 bwMode="auto">
          <a:xfrm>
            <a:off x="0" y="0"/>
            <a:ext cx="12192003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 bwMode="auto">
          <a:xfrm>
            <a:off x="0" y="0"/>
            <a:ext cx="2305050" cy="6858000"/>
            <a:chOff x="0" y="0"/>
            <a:chExt cx="2305050" cy="6858000"/>
          </a:xfr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4" y="4762"/>
              <a:ext cx="23812" cy="2181224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2" y="217646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49" y="4021137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7" y="9524"/>
              <a:ext cx="28575" cy="4481512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4" y="44815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499" y="9524"/>
              <a:ext cx="152399" cy="908049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7" y="14287"/>
              <a:ext cx="376237" cy="1801812"/>
            </a:xfrm>
            <a:custGeom>
              <a:avLst/>
              <a:gdLst/>
              <a:ahLst/>
              <a:cxnLst/>
              <a:rect l="0" t="0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4" y="9524"/>
              <a:ext cx="371475" cy="1425574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2" y="0"/>
              <a:ext cx="152399" cy="912812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2"/>
              <a:ext cx="419099" cy="522287"/>
            </a:xfrm>
            <a:custGeom>
              <a:avLst/>
              <a:gdLst/>
              <a:ahLst/>
              <a:cxnLst/>
              <a:rect l="0" t="0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2" y="488949"/>
              <a:ext cx="161924" cy="147637"/>
            </a:xfrm>
            <a:custGeom>
              <a:avLst/>
              <a:gdLst/>
              <a:ahLst/>
              <a:cxnLst/>
              <a:rect l="0" t="0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499" y="4762"/>
              <a:ext cx="152399" cy="908049"/>
            </a:xfrm>
            <a:custGeom>
              <a:avLst/>
              <a:gdLst/>
              <a:ahLst/>
              <a:cxnLst/>
              <a:rect l="0" t="0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4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7" y="155416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7" y="5622924"/>
              <a:ext cx="338137" cy="1216024"/>
            </a:xfrm>
            <a:custGeom>
              <a:avLst/>
              <a:gdLst/>
              <a:ahLst/>
              <a:cxnLst/>
              <a:rect l="0" t="0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699" y="5480049"/>
              <a:ext cx="157162" cy="157162"/>
            </a:xfrm>
            <a:custGeom>
              <a:avLst/>
              <a:gdLst/>
              <a:ahLst/>
              <a:cxnLst/>
              <a:rect l="0" t="0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4" y="9032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4" y="4149724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49"/>
              <a:ext cx="133349" cy="269874"/>
            </a:xfrm>
            <a:custGeom>
              <a:avLst/>
              <a:gdLst/>
              <a:ahLst/>
              <a:cxnLst/>
              <a:rect l="0" t="0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4" y="146843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4" y="4762"/>
              <a:ext cx="309562" cy="1558924"/>
            </a:xfrm>
            <a:custGeom>
              <a:avLst/>
              <a:gdLst/>
              <a:ahLst/>
              <a:cxnLst/>
              <a:rect l="0" t="0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2" y="5060949"/>
              <a:ext cx="304799" cy="1777999"/>
            </a:xfrm>
            <a:custGeom>
              <a:avLst/>
              <a:gdLst/>
              <a:ahLst/>
              <a:cxnLst/>
              <a:rect l="0" t="0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4" y="64309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7" y="6610349"/>
              <a:ext cx="23812" cy="242887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199" y="6430962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4"/>
              <a:ext cx="190499" cy="461962"/>
            </a:xfrm>
            <a:custGeom>
              <a:avLst/>
              <a:gdLst/>
              <a:ahLst/>
              <a:cxnLst/>
              <a:rect l="0" t="0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2" y="1801812"/>
              <a:ext cx="214312" cy="755649"/>
            </a:xfrm>
            <a:custGeom>
              <a:avLst/>
              <a:gdLst/>
              <a:ahLst/>
              <a:cxnLst/>
              <a:rect l="0" t="0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2" y="2547937"/>
              <a:ext cx="166687" cy="160337"/>
            </a:xfrm>
            <a:custGeom>
              <a:avLst/>
              <a:gdLst/>
              <a:ahLst/>
              <a:cxnLst/>
              <a:rect l="0" t="0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2" y="4762"/>
              <a:ext cx="638174" cy="4025899"/>
            </a:xfrm>
            <a:custGeom>
              <a:avLst/>
              <a:gdLst/>
              <a:ahLst/>
              <a:cxnLst/>
              <a:rect l="0" t="0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2" y="1849437"/>
              <a:ext cx="109537" cy="107949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7" y="3417887"/>
              <a:ext cx="142875" cy="474662"/>
            </a:xfrm>
            <a:custGeom>
              <a:avLst/>
              <a:gdLst/>
              <a:ahLst/>
              <a:cxnLst/>
              <a:rect l="0" t="0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4" y="3883024"/>
              <a:ext cx="109537" cy="109537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2" y="2166937"/>
              <a:ext cx="114300" cy="452437"/>
            </a:xfrm>
            <a:custGeom>
              <a:avLst/>
              <a:gdLst/>
              <a:ahLst/>
              <a:cxnLst/>
              <a:rect l="0" t="0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7" y="2066924"/>
              <a:ext cx="109537" cy="109537"/>
            </a:xfrm>
            <a:custGeom>
              <a:avLst/>
              <a:gdLst/>
              <a:ahLst/>
              <a:cxnLst/>
              <a:rect l="0" t="0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7"/>
              <a:ext cx="23812" cy="2181224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2" y="5041899"/>
              <a:ext cx="371475" cy="1801812"/>
            </a:xfrm>
            <a:custGeom>
              <a:avLst/>
              <a:gdLst/>
              <a:ahLst/>
              <a:cxnLst/>
              <a:rect l="0" t="0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2" y="44815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49" y="3983037"/>
              <a:ext cx="347662" cy="2860674"/>
            </a:xfrm>
            <a:custGeom>
              <a:avLst/>
              <a:gdLst/>
              <a:ahLst/>
              <a:cxnLst/>
              <a:rect l="0" t="0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2" y="3806824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2" y="4867274"/>
              <a:ext cx="190499" cy="188912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7" y="5422899"/>
              <a:ext cx="371475" cy="1425574"/>
            </a:xfrm>
            <a:custGeom>
              <a:avLst/>
              <a:gdLst/>
              <a:ahLst/>
              <a:cxnLst/>
              <a:rect l="0" t="0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4" y="5945187"/>
              <a:ext cx="152399" cy="912812"/>
            </a:xfrm>
            <a:custGeom>
              <a:avLst/>
              <a:gdLst/>
              <a:ahLst/>
              <a:cxnLst/>
              <a:rect l="0" t="0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7" y="5246687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7" y="5764212"/>
              <a:ext cx="190499" cy="190499"/>
            </a:xfrm>
            <a:custGeom>
              <a:avLst/>
              <a:gdLst/>
              <a:ahLst/>
              <a:cxnLst/>
              <a:rect l="0" t="0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7" y="6330949"/>
              <a:ext cx="419099" cy="527049"/>
            </a:xfrm>
            <a:custGeom>
              <a:avLst/>
              <a:gdLst/>
              <a:ahLst/>
              <a:cxnLst/>
              <a:rect l="0" t="0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7" y="6221412"/>
              <a:ext cx="157162" cy="147637"/>
            </a:xfrm>
            <a:custGeom>
              <a:avLst/>
              <a:gdLst/>
              <a:ahLst/>
              <a:cxnLst/>
              <a:rect l="0" t="0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4" y="9524"/>
              <a:ext cx="233362" cy="5103812"/>
            </a:xfrm>
            <a:custGeom>
              <a:avLst/>
              <a:gdLst/>
              <a:ahLst/>
              <a:cxnLst/>
              <a:rect l="0" t="0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2" y="5103812"/>
              <a:ext cx="185737" cy="185737"/>
            </a:xfrm>
            <a:custGeom>
              <a:avLst/>
              <a:gdLst/>
              <a:ahLst/>
              <a:cxnLst/>
              <a:rect l="0" t="0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76423" y="1122363"/>
            <a:ext cx="8791574" cy="2387599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6423" y="3602037"/>
            <a:ext cx="8791574" cy="1655761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077510" y="5410200"/>
            <a:ext cx="2743200" cy="365124"/>
          </a:xfrm>
        </p:spPr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876423" y="5410200"/>
            <a:ext cx="5124885" cy="365124"/>
          </a:xfrm>
        </p:spPr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96910" y="5410198"/>
            <a:ext cx="771088" cy="365124"/>
          </a:xfrm>
        </p:spPr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09" y="4304664"/>
            <a:ext cx="9912354" cy="81935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41410" y="606425"/>
            <a:ext cx="991235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3" y="5124019"/>
            <a:ext cx="9910858" cy="6824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55" y="609599"/>
            <a:ext cx="9905954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09" y="4419598"/>
            <a:ext cx="9904458" cy="137159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6211" y="609598"/>
            <a:ext cx="9302751" cy="274842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720643" y="3365556"/>
            <a:ext cx="8752298" cy="54896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10" y="4309918"/>
            <a:ext cx="9906001" cy="148949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 bwMode="auto">
          <a:xfrm>
            <a:off x="903511" y="732393"/>
            <a:ext cx="609599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61" name="TextBox 60"/>
          <p:cNvSpPr txBox="1"/>
          <p:nvPr/>
        </p:nvSpPr>
        <p:spPr bwMode="auto">
          <a:xfrm>
            <a:off x="10537369" y="2764971"/>
            <a:ext cx="609599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09" y="2134040"/>
            <a:ext cx="9906000" cy="251183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363" y="4657654"/>
            <a:ext cx="9904504" cy="114064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1141412" y="609599"/>
            <a:ext cx="9905997" cy="190499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09" y="2674462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27917" y="3360262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4765" y="2677635"/>
            <a:ext cx="318438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04212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441" y="2674462"/>
            <a:ext cx="319496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52441" y="3360262"/>
            <a:ext cx="319496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1141410" y="609599"/>
            <a:ext cx="9905998" cy="190499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4404595"/>
            <a:ext cx="3195239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1141412" y="2666997"/>
            <a:ext cx="3195239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41412" y="4980857"/>
            <a:ext cx="3195239" cy="8178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89052" y="4404595"/>
            <a:ext cx="3200400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4489052" y="2666997"/>
            <a:ext cx="3198939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487592" y="4980856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52566" y="4404594"/>
            <a:ext cx="3190740" cy="57626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7852441" y="2666997"/>
            <a:ext cx="3194968" cy="152399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/>
            </a:lvl1pPr>
          </a:lstStyle>
          <a:p>
            <a:pPr marL="0" lvl="0" indent="0">
              <a:buNone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852441" y="4980853"/>
            <a:ext cx="3194967" cy="81034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042399" y="609598"/>
            <a:ext cx="2005011" cy="51816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41409" y="609598"/>
            <a:ext cx="7748589" cy="51816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1419225"/>
            <a:ext cx="9905999" cy="28527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0" y="4424361"/>
            <a:ext cx="9905999" cy="1374775"/>
          </a:xfrm>
        </p:spPr>
        <p:txBody>
          <a:bodyPr>
            <a:normAutofit/>
          </a:bodyPr>
          <a:lstStyle>
            <a:lvl1pPr marL="0" indent="0">
              <a:buNone/>
              <a:defRPr sz="1800" cap="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09" y="2249485"/>
            <a:ext cx="4878388" cy="35417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249485"/>
            <a:ext cx="4875210" cy="35417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0" y="619125"/>
            <a:ext cx="9905999" cy="147796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0018" y="2249485"/>
            <a:ext cx="4649782" cy="82391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09" y="3073396"/>
            <a:ext cx="4878390" cy="271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00807" y="2249484"/>
            <a:ext cx="4646601" cy="82391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73396"/>
            <a:ext cx="4875210" cy="271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6704" y="609600"/>
            <a:ext cx="3856036" cy="1639883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6199" y="592665"/>
            <a:ext cx="5891208" cy="5198533"/>
          </a:xfrm>
        </p:spPr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6704" y="2249485"/>
            <a:ext cx="3856036" cy="3541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609599"/>
            <a:ext cx="5934507" cy="1639885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7380720" y="609600"/>
            <a:ext cx="3666690" cy="51815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41409" y="2249485"/>
            <a:ext cx="5934510" cy="3541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 bwMode="auto">
          <a:xfrm>
            <a:off x="0" y="0"/>
            <a:ext cx="12192003" cy="68580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 bwMode="auto">
          <a:xfrm>
            <a:off x="-14287" y="0"/>
            <a:ext cx="12053887" cy="6858000"/>
            <a:chOff x="-14287" y="0"/>
            <a:chExt cx="12053887" cy="6858000"/>
          </a:xfr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grpSpPr>
        <p:grpSp>
          <p:nvGrpSpPr>
            <p:cNvPr id="9" name="Group 8"/>
            <p:cNvGrpSpPr/>
            <p:nvPr/>
          </p:nvGrpSpPr>
          <p:grpSpPr bwMode="auto">
            <a:xfrm>
              <a:off x="-14287" y="0"/>
              <a:ext cx="1220787" cy="6858000"/>
              <a:chOff x="-14287" y="0"/>
              <a:chExt cx="1220787" cy="6858000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2"/>
                <a:ext cx="23812" cy="2181224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6" y="217646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7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2"/>
                <a:ext cx="369887" cy="1811337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6" y="1801812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2"/>
                <a:ext cx="369887" cy="1430337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099" y="0"/>
                <a:ext cx="152399" cy="912812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1" y="14208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1" y="903287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49" y="0"/>
                <a:ext cx="422274" cy="527049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49"/>
                <a:ext cx="161924" cy="147637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2" y="9524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4" y="1801812"/>
                <a:ext cx="123824" cy="126999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4" y="3549649"/>
                <a:ext cx="147637" cy="481012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6" y="1849437"/>
                <a:ext cx="114300" cy="107949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49" y="4662487"/>
                <a:ext cx="23812" cy="2181224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6" y="5041899"/>
                <a:ext cx="369887" cy="1801812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6" y="44815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7" y="5627687"/>
                <a:ext cx="85725" cy="1216024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49" y="4867274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1" y="5422899"/>
                <a:ext cx="374649" cy="1425574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1" y="5945187"/>
                <a:ext cx="152399" cy="912812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4" y="5246687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4" y="5764212"/>
                <a:ext cx="190499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4" y="6330949"/>
                <a:ext cx="417512" cy="517524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2"/>
                <a:ext cx="157162" cy="147637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 bwMode="auto">
            <a:xfrm>
              <a:off x="11364912" y="0"/>
              <a:ext cx="674687" cy="6848475"/>
              <a:chOff x="11364912" y="0"/>
              <a:chExt cx="674687" cy="6848475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4" y="0"/>
                <a:ext cx="417512" cy="512762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2"/>
                <a:ext cx="157162" cy="152399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1" y="1539874"/>
                <a:ext cx="188912" cy="190499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599" y="5694363"/>
                <a:ext cx="298449" cy="1154112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899" y="5551488"/>
                <a:ext cx="157162" cy="155574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6" y="4762"/>
                <a:ext cx="304799" cy="1544637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4" y="4867274"/>
                <a:ext cx="188912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1" y="5046662"/>
                <a:ext cx="307974" cy="1801812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099" y="6416674"/>
                <a:ext cx="190499" cy="188912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6" y="6596062"/>
                <a:ext cx="23812" cy="252412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41412" y="618517"/>
            <a:ext cx="9905997" cy="147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1" y="2249487"/>
            <a:ext cx="9905998" cy="354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456920" y="5883275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221CE7-2748-4A74-B650-8AF9DBE797EE}" type="datetimeFigureOut">
              <a:rPr lang="fi-FI"/>
              <a:t>7.12.2022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141410" y="5883274"/>
            <a:ext cx="623930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276320" y="5883273"/>
            <a:ext cx="77108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3C08E9-C52C-460E-ABB5-CBD90D726EDE}" type="slidenum">
              <a:rPr lang="fi-FI"/>
              <a:t>‹#›</a:t>
            </a:fld>
            <a:endParaRPr lang="fi-F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6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SzPct val="125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SzPct val="12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/>
              <a:t>Datan keräyssovellus tekoälyä varten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/>
              <a:t>Polar Electro</a:t>
            </a:r>
          </a:p>
          <a:p>
            <a:pPr>
              <a:defRPr/>
            </a:pPr>
            <a:r>
              <a:rPr lang="fi-FI" dirty="0"/>
              <a:t>CHRISTIAN Antonsson &amp; Jere Kemppainen TTv19SA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/>
              <a:t>Ohjelmisto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i-FI"/>
              <a:t>Ohjelmisto on luotu käyttäen Android Studiota </a:t>
            </a:r>
            <a:endParaRPr/>
          </a:p>
          <a:p>
            <a:pPr>
              <a:defRPr/>
            </a:pPr>
            <a:r>
              <a:rPr lang="fi-FI"/>
              <a:t>Testaamisessa on käytetty Polar M600 kelloa</a:t>
            </a:r>
            <a:endParaRPr/>
          </a:p>
          <a:p>
            <a:pPr>
              <a:defRPr/>
            </a:pPr>
            <a:r>
              <a:rPr lang="fi-FI"/>
              <a:t> Tavoitteena oli tehdä sovellus, joka kerää kolmen eri anturin dataa tausta-ajossa ja lähettää sitä tietokantaan.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57852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fi-FI" b="0" i="0" u="none" strike="noStrike" cap="none" spc="0" dirty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Ajatuksena haasteellista, koska ei aikaisempaa Android devaus taustaa.</a:t>
            </a:r>
            <a:endParaRPr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i-FI" b="0" i="0" u="none" strike="noStrike" cap="none" spc="0" dirty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Raivokkaan googlettamisen ja monien tutoriaalivideoiden jälkeen saimme homman käyntiin. </a:t>
            </a:r>
            <a:endParaRPr lang="fi-FI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i-FI" b="0" i="0" u="none" strike="noStrike" cap="none" spc="0" dirty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Aluksi hommat etenivät tasaisesti ja hyvin, saimme UI:n sekä ohjelman suorituksen tausta-ajossa melko kivuttomasti valmiiksi. </a:t>
            </a:r>
            <a:endParaRPr dirty="0">
              <a:solidFill>
                <a:schemeClr val="tx1"/>
              </a:solidFill>
            </a:endParaRPr>
          </a:p>
          <a:p>
            <a:pPr>
              <a:defRPr/>
            </a:pPr>
            <a:endParaRPr sz="3200" dirty="0"/>
          </a:p>
          <a:p>
            <a:pPr>
              <a:defRPr/>
            </a:pPr>
            <a:endParaRPr dirty="0"/>
          </a:p>
        </p:txBody>
      </p:sp>
      <p:sp>
        <p:nvSpPr>
          <p:cNvPr id="1386356329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Projektin alkupuoli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i-FI" dirty="0"/>
              <a:t>Projektin loppupuoli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41412" y="1684002"/>
            <a:ext cx="9905999" cy="41994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fi-FI" dirty="0"/>
              <a:t>Google ja kahvi parhaat kaverit. </a:t>
            </a:r>
            <a:endParaRPr dirty="0"/>
          </a:p>
          <a:p>
            <a:pPr>
              <a:defRPr/>
            </a:pPr>
            <a:r>
              <a:rPr lang="fi-FI" b="0" i="0" u="none" strike="noStrike" cap="none" spc="0" dirty="0">
                <a:latin typeface="+mn-lt"/>
                <a:ea typeface="+mn-ea"/>
                <a:cs typeface="+mn-cs"/>
              </a:rPr>
              <a:t>Saimme luettua sydämen sykkeen, ja tallennettua lukemaa kellon tietokantaan.</a:t>
            </a:r>
            <a:endParaRPr dirty="0"/>
          </a:p>
          <a:p>
            <a:pPr>
              <a:defRPr/>
            </a:pPr>
            <a:r>
              <a:rPr lang="fi-FI" dirty="0"/>
              <a:t>Yritimme lukea useampaa anturia, jolloin ongelmat alkoivat. </a:t>
            </a:r>
            <a:endParaRPr dirty="0"/>
          </a:p>
          <a:p>
            <a:pPr>
              <a:defRPr/>
            </a:pPr>
            <a:r>
              <a:rPr lang="fi-FI" dirty="0"/>
              <a:t>Tietokanta alkoi vuotamaan, sykeanturin dataakaan ei tullut, random kaatuiluja. Paljon ongelmia, joita oli vaikea paikantaa.</a:t>
            </a:r>
            <a:endParaRPr dirty="0"/>
          </a:p>
          <a:p>
            <a:pPr>
              <a:defRPr/>
            </a:pPr>
            <a:r>
              <a:rPr lang="fi-FI" dirty="0"/>
              <a:t>Saimme ongelmat korjattua vaihtamalla testilaitetta ja palaamalla aiempaan testiversioon. </a:t>
            </a:r>
          </a:p>
          <a:p>
            <a:pPr>
              <a:defRPr/>
            </a:pPr>
            <a:r>
              <a:rPr lang="fi-FI" dirty="0"/>
              <a:t>Ja tähän jäimme.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99F8-3EEE-35CF-2778-B9A7BB4C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204864"/>
            <a:ext cx="9905997" cy="1478569"/>
          </a:xfrm>
        </p:spPr>
        <p:txBody>
          <a:bodyPr/>
          <a:lstStyle/>
          <a:p>
            <a:pPr algn="ctr"/>
            <a:r>
              <a:rPr lang="en-US" dirty="0" err="1"/>
              <a:t>Kysymyksiä</a:t>
            </a:r>
            <a:r>
              <a:rPr lang="en-US" dirty="0"/>
              <a:t>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30A8-8703-5135-9391-89DA66ED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4941168"/>
            <a:ext cx="9905998" cy="850032"/>
          </a:xfrm>
        </p:spPr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6216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Circuit">
      <a:fillStyleLst>
        <a:solidFill>
          <a:schemeClr val="phClr"/>
        </a:solidFill>
        <a:gradFill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148</Words>
  <Application>Microsoft Office PowerPoint</Application>
  <DocSecurity>0</DocSecurity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Circuit</vt:lpstr>
      <vt:lpstr>Datan keräyssovellus tekoälyä varten</vt:lpstr>
      <vt:lpstr>Ohjelmisto</vt:lpstr>
      <vt:lpstr>Projektin alkupuoli</vt:lpstr>
      <vt:lpstr>Projektin loppupuoli</vt:lpstr>
      <vt:lpstr>Kysymyksiä?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Datan keräyssovellus tekoälyä varten</dc:title>
  <dc:subject/>
  <dc:creator>Kemppainen Jere TTV19SA</dc:creator>
  <cp:keywords/>
  <dc:description/>
  <cp:lastModifiedBy>Antonsson Christian TTV19SA</cp:lastModifiedBy>
  <cp:revision>6</cp:revision>
  <dcterms:created xsi:type="dcterms:W3CDTF">2022-11-23T06:56:46Z</dcterms:created>
  <dcterms:modified xsi:type="dcterms:W3CDTF">2022-12-07T06:32:43Z</dcterms:modified>
  <cp:category/>
  <dc:identifier/>
  <cp:contentStatus/>
  <dc:language/>
  <cp:version/>
</cp:coreProperties>
</file>