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6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17FE1-6896-4FAA-58F1-4989A69E8035}" v="4" dt="2020-09-01T03:15:49.526"/>
    <p1510:client id="{AEE2EF0E-3A81-4BAE-A2E1-F3AF094E01BC}" v="711" dt="2020-08-30T18:04:48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천욱" userId="f460ef7493a801f9" providerId="LiveId" clId="{AEE2EF0E-3A81-4BAE-A2E1-F3AF094E01BC}"/>
    <pc:docChg chg="undo custSel addSld delSld modSld sldOrd">
      <pc:chgData name="정 천욱" userId="f460ef7493a801f9" providerId="LiveId" clId="{AEE2EF0E-3A81-4BAE-A2E1-F3AF094E01BC}" dt="2020-08-30T18:04:51.019" v="9654" actId="1076"/>
      <pc:docMkLst>
        <pc:docMk/>
      </pc:docMkLst>
      <pc:sldChg chg="modSp mod">
        <pc:chgData name="정 천욱" userId="f460ef7493a801f9" providerId="LiveId" clId="{AEE2EF0E-3A81-4BAE-A2E1-F3AF094E01BC}" dt="2020-08-29T19:32:34.439" v="27" actId="255"/>
        <pc:sldMkLst>
          <pc:docMk/>
          <pc:sldMk cId="1766432591" sldId="256"/>
        </pc:sldMkLst>
        <pc:spChg chg="mod">
          <ac:chgData name="정 천욱" userId="f460ef7493a801f9" providerId="LiveId" clId="{AEE2EF0E-3A81-4BAE-A2E1-F3AF094E01BC}" dt="2020-08-29T19:32:34.439" v="27" actId="255"/>
          <ac:spMkLst>
            <pc:docMk/>
            <pc:sldMk cId="1766432591" sldId="256"/>
            <ac:spMk id="2" creationId="{A65B2C00-D4BE-4273-AAFA-FDAAEB96997B}"/>
          </ac:spMkLst>
        </pc:spChg>
      </pc:sldChg>
      <pc:sldChg chg="del">
        <pc:chgData name="정 천욱" userId="f460ef7493a801f9" providerId="LiveId" clId="{AEE2EF0E-3A81-4BAE-A2E1-F3AF094E01BC}" dt="2020-08-29T19:33:14.473" v="28" actId="47"/>
        <pc:sldMkLst>
          <pc:docMk/>
          <pc:sldMk cId="38336834" sldId="257"/>
        </pc:sldMkLst>
      </pc:sldChg>
      <pc:sldChg chg="del">
        <pc:chgData name="정 천욱" userId="f460ef7493a801f9" providerId="LiveId" clId="{AEE2EF0E-3A81-4BAE-A2E1-F3AF094E01BC}" dt="2020-08-29T19:33:35.717" v="29" actId="47"/>
        <pc:sldMkLst>
          <pc:docMk/>
          <pc:sldMk cId="2688422184" sldId="258"/>
        </pc:sldMkLst>
      </pc:sldChg>
      <pc:sldChg chg="addSp delSp modSp mod">
        <pc:chgData name="정 천욱" userId="f460ef7493a801f9" providerId="LiveId" clId="{AEE2EF0E-3A81-4BAE-A2E1-F3AF094E01BC}" dt="2020-08-29T19:53:31.697" v="1051" actId="20577"/>
        <pc:sldMkLst>
          <pc:docMk/>
          <pc:sldMk cId="3595719040" sldId="264"/>
        </pc:sldMkLst>
        <pc:spChg chg="mod">
          <ac:chgData name="정 천욱" userId="f460ef7493a801f9" providerId="LiveId" clId="{AEE2EF0E-3A81-4BAE-A2E1-F3AF094E01BC}" dt="2020-08-29T19:53:31.697" v="1051" actId="20577"/>
          <ac:spMkLst>
            <pc:docMk/>
            <pc:sldMk cId="3595719040" sldId="264"/>
            <ac:spMk id="2" creationId="{2206B8B8-A395-4588-8B6B-CD94BA4170FE}"/>
          </ac:spMkLst>
        </pc:spChg>
        <pc:spChg chg="mod">
          <ac:chgData name="정 천욱" userId="f460ef7493a801f9" providerId="LiveId" clId="{AEE2EF0E-3A81-4BAE-A2E1-F3AF094E01BC}" dt="2020-08-29T19:44:46.367" v="767"/>
          <ac:spMkLst>
            <pc:docMk/>
            <pc:sldMk cId="3595719040" sldId="264"/>
            <ac:spMk id="3" creationId="{A0D00067-16C7-4857-B6E8-2271C7834D45}"/>
          </ac:spMkLst>
        </pc:spChg>
        <pc:graphicFrameChg chg="add del mod modGraphic">
          <ac:chgData name="정 천욱" userId="f460ef7493a801f9" providerId="LiveId" clId="{AEE2EF0E-3A81-4BAE-A2E1-F3AF094E01BC}" dt="2020-08-29T19:38:41.904" v="165" actId="478"/>
          <ac:graphicFrameMkLst>
            <pc:docMk/>
            <pc:sldMk cId="3595719040" sldId="264"/>
            <ac:graphicFrameMk id="4" creationId="{4C34F074-8D84-4FBA-904A-0DC84712C56A}"/>
          </ac:graphicFrameMkLst>
        </pc:graphicFrameChg>
      </pc:sldChg>
      <pc:sldChg chg="add">
        <pc:chgData name="정 천욱" userId="f460ef7493a801f9" providerId="LiveId" clId="{AEE2EF0E-3A81-4BAE-A2E1-F3AF094E01BC}" dt="2020-08-29T19:33:54.738" v="30" actId="2890"/>
        <pc:sldMkLst>
          <pc:docMk/>
          <pc:sldMk cId="2459320219" sldId="265"/>
        </pc:sldMkLst>
      </pc:sldChg>
      <pc:sldChg chg="modSp add mod">
        <pc:chgData name="정 천욱" userId="f460ef7493a801f9" providerId="LiveId" clId="{AEE2EF0E-3A81-4BAE-A2E1-F3AF094E01BC}" dt="2020-08-29T19:53:28.743" v="1050"/>
        <pc:sldMkLst>
          <pc:docMk/>
          <pc:sldMk cId="1462376437" sldId="266"/>
        </pc:sldMkLst>
        <pc:spChg chg="mod">
          <ac:chgData name="정 천욱" userId="f460ef7493a801f9" providerId="LiveId" clId="{AEE2EF0E-3A81-4BAE-A2E1-F3AF094E01BC}" dt="2020-08-29T19:53:28.743" v="1050"/>
          <ac:spMkLst>
            <pc:docMk/>
            <pc:sldMk cId="1462376437" sldId="266"/>
            <ac:spMk id="2" creationId="{2206B8B8-A395-4588-8B6B-CD94BA4170FE}"/>
          </ac:spMkLst>
        </pc:spChg>
        <pc:spChg chg="mod">
          <ac:chgData name="정 천욱" userId="f460ef7493a801f9" providerId="LiveId" clId="{AEE2EF0E-3A81-4BAE-A2E1-F3AF094E01BC}" dt="2020-08-29T19:39:10.258" v="241"/>
          <ac:spMkLst>
            <pc:docMk/>
            <pc:sldMk cId="1462376437" sldId="266"/>
            <ac:spMk id="3" creationId="{A0D00067-16C7-4857-B6E8-2271C7834D45}"/>
          </ac:spMkLst>
        </pc:spChg>
        <pc:graphicFrameChg chg="mod modGraphic">
          <ac:chgData name="정 천욱" userId="f460ef7493a801f9" providerId="LiveId" clId="{AEE2EF0E-3A81-4BAE-A2E1-F3AF094E01BC}" dt="2020-08-29T19:44:15.894" v="678" actId="14734"/>
          <ac:graphicFrameMkLst>
            <pc:docMk/>
            <pc:sldMk cId="1462376437" sldId="266"/>
            <ac:graphicFrameMk id="4" creationId="{4C34F074-8D84-4FBA-904A-0DC84712C56A}"/>
          </ac:graphicFrameMkLst>
        </pc:graphicFrameChg>
      </pc:sldChg>
      <pc:sldChg chg="modSp add mod">
        <pc:chgData name="정 천욱" userId="f460ef7493a801f9" providerId="LiveId" clId="{AEE2EF0E-3A81-4BAE-A2E1-F3AF094E01BC}" dt="2020-08-29T19:53:22.698" v="1038" actId="20577"/>
        <pc:sldMkLst>
          <pc:docMk/>
          <pc:sldMk cId="1727882422" sldId="267"/>
        </pc:sldMkLst>
        <pc:spChg chg="mod">
          <ac:chgData name="정 천욱" userId="f460ef7493a801f9" providerId="LiveId" clId="{AEE2EF0E-3A81-4BAE-A2E1-F3AF094E01BC}" dt="2020-08-29T19:53:22.698" v="1038" actId="20577"/>
          <ac:spMkLst>
            <pc:docMk/>
            <pc:sldMk cId="1727882422" sldId="267"/>
            <ac:spMk id="2" creationId="{2206B8B8-A395-4588-8B6B-CD94BA4170FE}"/>
          </ac:spMkLst>
        </pc:spChg>
        <pc:spChg chg="mod">
          <ac:chgData name="정 천욱" userId="f460ef7493a801f9" providerId="LiveId" clId="{AEE2EF0E-3A81-4BAE-A2E1-F3AF094E01BC}" dt="2020-08-29T19:45:16.243" v="775"/>
          <ac:spMkLst>
            <pc:docMk/>
            <pc:sldMk cId="1727882422" sldId="267"/>
            <ac:spMk id="3" creationId="{A0D00067-16C7-4857-B6E8-2271C7834D45}"/>
          </ac:spMkLst>
        </pc:spChg>
        <pc:graphicFrameChg chg="mod modGraphic">
          <ac:chgData name="정 천욱" userId="f460ef7493a801f9" providerId="LiveId" clId="{AEE2EF0E-3A81-4BAE-A2E1-F3AF094E01BC}" dt="2020-08-29T19:47:54.929" v="1030" actId="20577"/>
          <ac:graphicFrameMkLst>
            <pc:docMk/>
            <pc:sldMk cId="1727882422" sldId="267"/>
            <ac:graphicFrameMk id="4" creationId="{4C34F074-8D84-4FBA-904A-0DC84712C56A}"/>
          </ac:graphicFrameMkLst>
        </pc:graphicFrameChg>
      </pc:sldChg>
      <pc:sldChg chg="modSp add mod">
        <pc:chgData name="정 천욱" userId="f460ef7493a801f9" providerId="LiveId" clId="{AEE2EF0E-3A81-4BAE-A2E1-F3AF094E01BC}" dt="2020-08-29T19:53:20.042" v="1035" actId="20577"/>
        <pc:sldMkLst>
          <pc:docMk/>
          <pc:sldMk cId="3901019497" sldId="268"/>
        </pc:sldMkLst>
        <pc:spChg chg="mod">
          <ac:chgData name="정 천욱" userId="f460ef7493a801f9" providerId="LiveId" clId="{AEE2EF0E-3A81-4BAE-A2E1-F3AF094E01BC}" dt="2020-08-29T19:53:20.042" v="1035" actId="20577"/>
          <ac:spMkLst>
            <pc:docMk/>
            <pc:sldMk cId="3901019497" sldId="268"/>
            <ac:spMk id="2" creationId="{2206B8B8-A395-4588-8B6B-CD94BA4170FE}"/>
          </ac:spMkLst>
        </pc:spChg>
        <pc:spChg chg="mod">
          <ac:chgData name="정 천욱" userId="f460ef7493a801f9" providerId="LiveId" clId="{AEE2EF0E-3A81-4BAE-A2E1-F3AF094E01BC}" dt="2020-08-29T19:45:29.147" v="783"/>
          <ac:spMkLst>
            <pc:docMk/>
            <pc:sldMk cId="3901019497" sldId="268"/>
            <ac:spMk id="3" creationId="{A0D00067-16C7-4857-B6E8-2271C7834D45}"/>
          </ac:spMkLst>
        </pc:spChg>
        <pc:graphicFrameChg chg="mod modGraphic">
          <ac:chgData name="정 천욱" userId="f460ef7493a801f9" providerId="LiveId" clId="{AEE2EF0E-3A81-4BAE-A2E1-F3AF094E01BC}" dt="2020-08-29T19:46:55.313" v="941" actId="20577"/>
          <ac:graphicFrameMkLst>
            <pc:docMk/>
            <pc:sldMk cId="3901019497" sldId="268"/>
            <ac:graphicFrameMk id="4" creationId="{4C34F074-8D84-4FBA-904A-0DC84712C56A}"/>
          </ac:graphicFrameMkLst>
        </pc:graphicFrameChg>
      </pc:sldChg>
      <pc:sldChg chg="addSp delSp modSp add mod">
        <pc:chgData name="정 천욱" userId="f460ef7493a801f9" providerId="LiveId" clId="{AEE2EF0E-3A81-4BAE-A2E1-F3AF094E01BC}" dt="2020-08-29T20:25:07.570" v="3012" actId="1076"/>
        <pc:sldMkLst>
          <pc:docMk/>
          <pc:sldMk cId="2706902443" sldId="269"/>
        </pc:sldMkLst>
        <pc:spChg chg="mod">
          <ac:chgData name="정 천욱" userId="f460ef7493a801f9" providerId="LiveId" clId="{AEE2EF0E-3A81-4BAE-A2E1-F3AF094E01BC}" dt="2020-08-29T19:53:44.145" v="1057" actId="20577"/>
          <ac:spMkLst>
            <pc:docMk/>
            <pc:sldMk cId="2706902443" sldId="269"/>
            <ac:spMk id="2" creationId="{2206B8B8-A395-4588-8B6B-CD94BA4170FE}"/>
          </ac:spMkLst>
        </pc:spChg>
        <pc:spChg chg="mod">
          <ac:chgData name="정 천욱" userId="f460ef7493a801f9" providerId="LiveId" clId="{AEE2EF0E-3A81-4BAE-A2E1-F3AF094E01BC}" dt="2020-08-29T20:24:20.165" v="3010" actId="20577"/>
          <ac:spMkLst>
            <pc:docMk/>
            <pc:sldMk cId="2706902443" sldId="269"/>
            <ac:spMk id="3" creationId="{A0D00067-16C7-4857-B6E8-2271C7834D45}"/>
          </ac:spMkLst>
        </pc:spChg>
        <pc:graphicFrameChg chg="del">
          <ac:chgData name="정 천욱" userId="f460ef7493a801f9" providerId="LiveId" clId="{AEE2EF0E-3A81-4BAE-A2E1-F3AF094E01BC}" dt="2020-08-29T19:53:16.146" v="1032" actId="478"/>
          <ac:graphicFrameMkLst>
            <pc:docMk/>
            <pc:sldMk cId="2706902443" sldId="269"/>
            <ac:graphicFrameMk id="4" creationId="{4C34F074-8D84-4FBA-904A-0DC84712C56A}"/>
          </ac:graphicFrameMkLst>
        </pc:graphicFrameChg>
        <pc:picChg chg="add mod">
          <ac:chgData name="정 천욱" userId="f460ef7493a801f9" providerId="LiveId" clId="{AEE2EF0E-3A81-4BAE-A2E1-F3AF094E01BC}" dt="2020-08-29T19:56:09.568" v="1178" actId="1076"/>
          <ac:picMkLst>
            <pc:docMk/>
            <pc:sldMk cId="2706902443" sldId="269"/>
            <ac:picMk id="6" creationId="{E4F6E3CA-DA45-437A-A606-58248B531000}"/>
          </ac:picMkLst>
        </pc:picChg>
        <pc:picChg chg="add mod">
          <ac:chgData name="정 천욱" userId="f460ef7493a801f9" providerId="LiveId" clId="{AEE2EF0E-3A81-4BAE-A2E1-F3AF094E01BC}" dt="2020-08-29T19:58:02.048" v="1301" actId="1076"/>
          <ac:picMkLst>
            <pc:docMk/>
            <pc:sldMk cId="2706902443" sldId="269"/>
            <ac:picMk id="8" creationId="{A3BCDDD1-6231-4B8D-B5AB-7771388B5E62}"/>
          </ac:picMkLst>
        </pc:picChg>
        <pc:picChg chg="add mod">
          <ac:chgData name="정 천욱" userId="f460ef7493a801f9" providerId="LiveId" clId="{AEE2EF0E-3A81-4BAE-A2E1-F3AF094E01BC}" dt="2020-08-29T20:25:07.570" v="3012" actId="1076"/>
          <ac:picMkLst>
            <pc:docMk/>
            <pc:sldMk cId="2706902443" sldId="269"/>
            <ac:picMk id="10" creationId="{00B59833-6FE0-416F-96F6-B40C0F113300}"/>
          </ac:picMkLst>
        </pc:picChg>
      </pc:sldChg>
      <pc:sldChg chg="addSp delSp modSp mod">
        <pc:chgData name="정 천욱" userId="f460ef7493a801f9" providerId="LiveId" clId="{AEE2EF0E-3A81-4BAE-A2E1-F3AF094E01BC}" dt="2020-08-29T20:06:33.932" v="1479" actId="478"/>
        <pc:sldMkLst>
          <pc:docMk/>
          <pc:sldMk cId="4070751772" sldId="270"/>
        </pc:sldMkLst>
        <pc:spChg chg="mod">
          <ac:chgData name="정 천욱" userId="f460ef7493a801f9" providerId="LiveId" clId="{AEE2EF0E-3A81-4BAE-A2E1-F3AF094E01BC}" dt="2020-08-29T20:04:06.485" v="1390" actId="27636"/>
          <ac:spMkLst>
            <pc:docMk/>
            <pc:sldMk cId="4070751772" sldId="270"/>
            <ac:spMk id="2" creationId="{2206B8B8-A395-4588-8B6B-CD94BA4170FE}"/>
          </ac:spMkLst>
        </pc:spChg>
        <pc:spChg chg="mod">
          <ac:chgData name="정 천욱" userId="f460ef7493a801f9" providerId="LiveId" clId="{AEE2EF0E-3A81-4BAE-A2E1-F3AF094E01BC}" dt="2020-08-29T20:06:33.269" v="1478" actId="20577"/>
          <ac:spMkLst>
            <pc:docMk/>
            <pc:sldMk cId="4070751772" sldId="270"/>
            <ac:spMk id="3" creationId="{A0D00067-16C7-4857-B6E8-2271C7834D45}"/>
          </ac:spMkLst>
        </pc:spChg>
        <pc:picChg chg="add mod">
          <ac:chgData name="정 천욱" userId="f460ef7493a801f9" providerId="LiveId" clId="{AEE2EF0E-3A81-4BAE-A2E1-F3AF094E01BC}" dt="2020-08-29T20:01:38.464" v="1318" actId="1076"/>
          <ac:picMkLst>
            <pc:docMk/>
            <pc:sldMk cId="4070751772" sldId="270"/>
            <ac:picMk id="5" creationId="{09A7DDC5-C260-4527-AD70-6657A3322701}"/>
          </ac:picMkLst>
        </pc:picChg>
        <pc:picChg chg="del">
          <ac:chgData name="정 천욱" userId="f460ef7493a801f9" providerId="LiveId" clId="{AEE2EF0E-3A81-4BAE-A2E1-F3AF094E01BC}" dt="2020-08-29T19:59:34.537" v="1302" actId="478"/>
          <ac:picMkLst>
            <pc:docMk/>
            <pc:sldMk cId="4070751772" sldId="270"/>
            <ac:picMk id="7" creationId="{143A8854-FE0A-4412-A7F9-56F421C9CE03}"/>
          </ac:picMkLst>
        </pc:picChg>
        <pc:picChg chg="add mod">
          <ac:chgData name="정 천욱" userId="f460ef7493a801f9" providerId="LiveId" clId="{AEE2EF0E-3A81-4BAE-A2E1-F3AF094E01BC}" dt="2020-08-29T20:02:35.672" v="1326" actId="1076"/>
          <ac:picMkLst>
            <pc:docMk/>
            <pc:sldMk cId="4070751772" sldId="270"/>
            <ac:picMk id="8" creationId="{80F990B2-7545-477D-ADCB-808AFC8DB918}"/>
          </ac:picMkLst>
        </pc:picChg>
        <pc:picChg chg="del">
          <ac:chgData name="정 천욱" userId="f460ef7493a801f9" providerId="LiveId" clId="{AEE2EF0E-3A81-4BAE-A2E1-F3AF094E01BC}" dt="2020-08-29T19:59:38.609" v="1303" actId="478"/>
          <ac:picMkLst>
            <pc:docMk/>
            <pc:sldMk cId="4070751772" sldId="270"/>
            <ac:picMk id="9" creationId="{FA4BF1A4-88A9-4B58-BE8A-05EAA4AC5958}"/>
          </ac:picMkLst>
        </pc:picChg>
        <pc:picChg chg="add del mod">
          <ac:chgData name="정 천욱" userId="f460ef7493a801f9" providerId="LiveId" clId="{AEE2EF0E-3A81-4BAE-A2E1-F3AF094E01BC}" dt="2020-08-29T20:06:33.932" v="1479" actId="478"/>
          <ac:picMkLst>
            <pc:docMk/>
            <pc:sldMk cId="4070751772" sldId="270"/>
            <ac:picMk id="11" creationId="{2CD5D86B-B27F-4B99-A6D9-1121085265B4}"/>
          </ac:picMkLst>
        </pc:picChg>
      </pc:sldChg>
      <pc:sldChg chg="addSp delSp modSp add mod">
        <pc:chgData name="정 천욱" userId="f460ef7493a801f9" providerId="LiveId" clId="{AEE2EF0E-3A81-4BAE-A2E1-F3AF094E01BC}" dt="2020-08-29T20:08:31.273" v="1641" actId="1076"/>
        <pc:sldMkLst>
          <pc:docMk/>
          <pc:sldMk cId="2143091929" sldId="271"/>
        </pc:sldMkLst>
        <pc:spChg chg="mod">
          <ac:chgData name="정 천욱" userId="f460ef7493a801f9" providerId="LiveId" clId="{AEE2EF0E-3A81-4BAE-A2E1-F3AF094E01BC}" dt="2020-08-29T20:07:57.475" v="1640" actId="20577"/>
          <ac:spMkLst>
            <pc:docMk/>
            <pc:sldMk cId="2143091929" sldId="271"/>
            <ac:spMk id="3" creationId="{A0D00067-16C7-4857-B6E8-2271C7834D45}"/>
          </ac:spMkLst>
        </pc:spChg>
        <pc:picChg chg="del">
          <ac:chgData name="정 천욱" userId="f460ef7493a801f9" providerId="LiveId" clId="{AEE2EF0E-3A81-4BAE-A2E1-F3AF094E01BC}" dt="2020-08-29T20:06:38.953" v="1482" actId="478"/>
          <ac:picMkLst>
            <pc:docMk/>
            <pc:sldMk cId="2143091929" sldId="271"/>
            <ac:picMk id="5" creationId="{09A7DDC5-C260-4527-AD70-6657A3322701}"/>
          </ac:picMkLst>
        </pc:picChg>
        <pc:picChg chg="add mod">
          <ac:chgData name="정 천욱" userId="f460ef7493a801f9" providerId="LiveId" clId="{AEE2EF0E-3A81-4BAE-A2E1-F3AF094E01BC}" dt="2020-08-29T20:07:25.690" v="1486" actId="1076"/>
          <ac:picMkLst>
            <pc:docMk/>
            <pc:sldMk cId="2143091929" sldId="271"/>
            <ac:picMk id="6" creationId="{848D8F83-0FB1-4A02-8309-AFBFA029EE0D}"/>
          </ac:picMkLst>
        </pc:picChg>
        <pc:picChg chg="del">
          <ac:chgData name="정 천욱" userId="f460ef7493a801f9" providerId="LiveId" clId="{AEE2EF0E-3A81-4BAE-A2E1-F3AF094E01BC}" dt="2020-08-29T20:06:39.498" v="1483" actId="478"/>
          <ac:picMkLst>
            <pc:docMk/>
            <pc:sldMk cId="2143091929" sldId="271"/>
            <ac:picMk id="8" creationId="{80F990B2-7545-477D-ADCB-808AFC8DB918}"/>
          </ac:picMkLst>
        </pc:picChg>
        <pc:picChg chg="mod">
          <ac:chgData name="정 천욱" userId="f460ef7493a801f9" providerId="LiveId" clId="{AEE2EF0E-3A81-4BAE-A2E1-F3AF094E01BC}" dt="2020-08-29T20:08:31.273" v="1641" actId="1076"/>
          <ac:picMkLst>
            <pc:docMk/>
            <pc:sldMk cId="2143091929" sldId="271"/>
            <ac:picMk id="11" creationId="{2CD5D86B-B27F-4B99-A6D9-1121085265B4}"/>
          </ac:picMkLst>
        </pc:picChg>
      </pc:sldChg>
      <pc:sldChg chg="addSp delSp modSp add mod">
        <pc:chgData name="정 천욱" userId="f460ef7493a801f9" providerId="LiveId" clId="{AEE2EF0E-3A81-4BAE-A2E1-F3AF094E01BC}" dt="2020-08-29T20:14:49.722" v="2095" actId="1076"/>
        <pc:sldMkLst>
          <pc:docMk/>
          <pc:sldMk cId="2207225454" sldId="272"/>
        </pc:sldMkLst>
        <pc:spChg chg="mod">
          <ac:chgData name="정 천욱" userId="f460ef7493a801f9" providerId="LiveId" clId="{AEE2EF0E-3A81-4BAE-A2E1-F3AF094E01BC}" dt="2020-08-29T20:13:59.229" v="2092" actId="20577"/>
          <ac:spMkLst>
            <pc:docMk/>
            <pc:sldMk cId="2207225454" sldId="272"/>
            <ac:spMk id="3" creationId="{A0D00067-16C7-4857-B6E8-2271C7834D45}"/>
          </ac:spMkLst>
        </pc:spChg>
        <pc:picChg chg="add mod">
          <ac:chgData name="정 천욱" userId="f460ef7493a801f9" providerId="LiveId" clId="{AEE2EF0E-3A81-4BAE-A2E1-F3AF094E01BC}" dt="2020-08-29T20:10:45.489" v="1783" actId="1076"/>
          <ac:picMkLst>
            <pc:docMk/>
            <pc:sldMk cId="2207225454" sldId="272"/>
            <ac:picMk id="5" creationId="{6067285B-D810-4518-8E7B-90E3D83424D1}"/>
          </ac:picMkLst>
        </pc:picChg>
        <pc:picChg chg="del mod">
          <ac:chgData name="정 천욱" userId="f460ef7493a801f9" providerId="LiveId" clId="{AEE2EF0E-3A81-4BAE-A2E1-F3AF094E01BC}" dt="2020-08-29T20:09:18.257" v="1769" actId="478"/>
          <ac:picMkLst>
            <pc:docMk/>
            <pc:sldMk cId="2207225454" sldId="272"/>
            <ac:picMk id="6" creationId="{848D8F83-0FB1-4A02-8309-AFBFA029EE0D}"/>
          </ac:picMkLst>
        </pc:picChg>
        <pc:picChg chg="add mod">
          <ac:chgData name="정 천욱" userId="f460ef7493a801f9" providerId="LiveId" clId="{AEE2EF0E-3A81-4BAE-A2E1-F3AF094E01BC}" dt="2020-08-29T20:12:42.161" v="1990" actId="1076"/>
          <ac:picMkLst>
            <pc:docMk/>
            <pc:sldMk cId="2207225454" sldId="272"/>
            <ac:picMk id="8" creationId="{4953AFE6-2152-455C-8900-05CE13949BD1}"/>
          </ac:picMkLst>
        </pc:picChg>
        <pc:picChg chg="add mod">
          <ac:chgData name="정 천욱" userId="f460ef7493a801f9" providerId="LiveId" clId="{AEE2EF0E-3A81-4BAE-A2E1-F3AF094E01BC}" dt="2020-08-29T20:14:49.722" v="2095" actId="1076"/>
          <ac:picMkLst>
            <pc:docMk/>
            <pc:sldMk cId="2207225454" sldId="272"/>
            <ac:picMk id="10" creationId="{248B4AC5-3C1C-49D5-A0BD-1F73F46D9DA0}"/>
          </ac:picMkLst>
        </pc:picChg>
        <pc:picChg chg="del">
          <ac:chgData name="정 천욱" userId="f460ef7493a801f9" providerId="LiveId" clId="{AEE2EF0E-3A81-4BAE-A2E1-F3AF094E01BC}" dt="2020-08-29T20:09:19.114" v="1770" actId="478"/>
          <ac:picMkLst>
            <pc:docMk/>
            <pc:sldMk cId="2207225454" sldId="272"/>
            <ac:picMk id="11" creationId="{2CD5D86B-B27F-4B99-A6D9-1121085265B4}"/>
          </ac:picMkLst>
        </pc:picChg>
      </pc:sldChg>
      <pc:sldChg chg="addSp delSp modSp add mod">
        <pc:chgData name="정 천욱" userId="f460ef7493a801f9" providerId="LiveId" clId="{AEE2EF0E-3A81-4BAE-A2E1-F3AF094E01BC}" dt="2020-08-29T20:21:27.178" v="2826" actId="1076"/>
        <pc:sldMkLst>
          <pc:docMk/>
          <pc:sldMk cId="895066189" sldId="273"/>
        </pc:sldMkLst>
        <pc:spChg chg="mod">
          <ac:chgData name="정 천욱" userId="f460ef7493a801f9" providerId="LiveId" clId="{AEE2EF0E-3A81-4BAE-A2E1-F3AF094E01BC}" dt="2020-08-29T20:19:57.845" v="2824" actId="6549"/>
          <ac:spMkLst>
            <pc:docMk/>
            <pc:sldMk cId="895066189" sldId="273"/>
            <ac:spMk id="3" creationId="{A0D00067-16C7-4857-B6E8-2271C7834D45}"/>
          </ac:spMkLst>
        </pc:spChg>
        <pc:picChg chg="del">
          <ac:chgData name="정 천욱" userId="f460ef7493a801f9" providerId="LiveId" clId="{AEE2EF0E-3A81-4BAE-A2E1-F3AF094E01BC}" dt="2020-08-29T20:16:34.610" v="2492" actId="478"/>
          <ac:picMkLst>
            <pc:docMk/>
            <pc:sldMk cId="895066189" sldId="273"/>
            <ac:picMk id="5" creationId="{6067285B-D810-4518-8E7B-90E3D83424D1}"/>
          </ac:picMkLst>
        </pc:picChg>
        <pc:picChg chg="add mod">
          <ac:chgData name="정 천욱" userId="f460ef7493a801f9" providerId="LiveId" clId="{AEE2EF0E-3A81-4BAE-A2E1-F3AF094E01BC}" dt="2020-08-29T20:17:27.105" v="2496" actId="1076"/>
          <ac:picMkLst>
            <pc:docMk/>
            <pc:sldMk cId="895066189" sldId="273"/>
            <ac:picMk id="6" creationId="{7468748C-C042-4B4C-8A29-1B810D9AAFFD}"/>
          </ac:picMkLst>
        </pc:picChg>
        <pc:picChg chg="del">
          <ac:chgData name="정 천욱" userId="f460ef7493a801f9" providerId="LiveId" clId="{AEE2EF0E-3A81-4BAE-A2E1-F3AF094E01BC}" dt="2020-08-29T20:16:35.340" v="2493" actId="478"/>
          <ac:picMkLst>
            <pc:docMk/>
            <pc:sldMk cId="895066189" sldId="273"/>
            <ac:picMk id="8" creationId="{4953AFE6-2152-455C-8900-05CE13949BD1}"/>
          </ac:picMkLst>
        </pc:picChg>
        <pc:picChg chg="add mod">
          <ac:chgData name="정 천욱" userId="f460ef7493a801f9" providerId="LiveId" clId="{AEE2EF0E-3A81-4BAE-A2E1-F3AF094E01BC}" dt="2020-08-29T20:19:56.675" v="2823" actId="1076"/>
          <ac:picMkLst>
            <pc:docMk/>
            <pc:sldMk cId="895066189" sldId="273"/>
            <ac:picMk id="9" creationId="{90EB9560-5653-4C69-8BF5-5677B9052345}"/>
          </ac:picMkLst>
        </pc:picChg>
        <pc:picChg chg="del">
          <ac:chgData name="정 천욱" userId="f460ef7493a801f9" providerId="LiveId" clId="{AEE2EF0E-3A81-4BAE-A2E1-F3AF094E01BC}" dt="2020-08-29T20:16:36.134" v="2494" actId="478"/>
          <ac:picMkLst>
            <pc:docMk/>
            <pc:sldMk cId="895066189" sldId="273"/>
            <ac:picMk id="10" creationId="{248B4AC5-3C1C-49D5-A0BD-1F73F46D9DA0}"/>
          </ac:picMkLst>
        </pc:picChg>
        <pc:picChg chg="add mod">
          <ac:chgData name="정 천욱" userId="f460ef7493a801f9" providerId="LiveId" clId="{AEE2EF0E-3A81-4BAE-A2E1-F3AF094E01BC}" dt="2020-08-29T20:21:27.178" v="2826" actId="1076"/>
          <ac:picMkLst>
            <pc:docMk/>
            <pc:sldMk cId="895066189" sldId="273"/>
            <ac:picMk id="12" creationId="{DC28F4C2-94B1-4310-8A10-C9C721FBAAF4}"/>
          </ac:picMkLst>
        </pc:picChg>
      </pc:sldChg>
      <pc:sldChg chg="addSp delSp modSp add mod">
        <pc:chgData name="정 천욱" userId="f460ef7493a801f9" providerId="LiveId" clId="{AEE2EF0E-3A81-4BAE-A2E1-F3AF094E01BC}" dt="2020-08-29T20:23:19.474" v="2962" actId="1076"/>
        <pc:sldMkLst>
          <pc:docMk/>
          <pc:sldMk cId="3826658835" sldId="274"/>
        </pc:sldMkLst>
        <pc:spChg chg="mod">
          <ac:chgData name="정 천욱" userId="f460ef7493a801f9" providerId="LiveId" clId="{AEE2EF0E-3A81-4BAE-A2E1-F3AF094E01BC}" dt="2020-08-29T20:22:16.188" v="2958" actId="20577"/>
          <ac:spMkLst>
            <pc:docMk/>
            <pc:sldMk cId="3826658835" sldId="274"/>
            <ac:spMk id="3" creationId="{A0D00067-16C7-4857-B6E8-2271C7834D45}"/>
          </ac:spMkLst>
        </pc:spChg>
        <pc:picChg chg="add mod">
          <ac:chgData name="정 천욱" userId="f460ef7493a801f9" providerId="LiveId" clId="{AEE2EF0E-3A81-4BAE-A2E1-F3AF094E01BC}" dt="2020-08-29T20:23:17.690" v="2961" actId="1076"/>
          <ac:picMkLst>
            <pc:docMk/>
            <pc:sldMk cId="3826658835" sldId="274"/>
            <ac:picMk id="5" creationId="{AAD893F6-6803-4CA7-B49A-90BD78DE6367}"/>
          </ac:picMkLst>
        </pc:picChg>
        <pc:picChg chg="del">
          <ac:chgData name="정 천욱" userId="f460ef7493a801f9" providerId="LiveId" clId="{AEE2EF0E-3A81-4BAE-A2E1-F3AF094E01BC}" dt="2020-08-29T20:21:43.445" v="2830" actId="478"/>
          <ac:picMkLst>
            <pc:docMk/>
            <pc:sldMk cId="3826658835" sldId="274"/>
            <ac:picMk id="6" creationId="{7468748C-C042-4B4C-8A29-1B810D9AAFFD}"/>
          </ac:picMkLst>
        </pc:picChg>
        <pc:picChg chg="add mod">
          <ac:chgData name="정 천욱" userId="f460ef7493a801f9" providerId="LiveId" clId="{AEE2EF0E-3A81-4BAE-A2E1-F3AF094E01BC}" dt="2020-08-29T20:23:19.474" v="2962" actId="1076"/>
          <ac:picMkLst>
            <pc:docMk/>
            <pc:sldMk cId="3826658835" sldId="274"/>
            <ac:picMk id="8" creationId="{665747D8-9155-44B0-91D7-414069F9018F}"/>
          </ac:picMkLst>
        </pc:picChg>
        <pc:picChg chg="del">
          <ac:chgData name="정 천욱" userId="f460ef7493a801f9" providerId="LiveId" clId="{AEE2EF0E-3A81-4BAE-A2E1-F3AF094E01BC}" dt="2020-08-29T20:21:42.878" v="2829" actId="478"/>
          <ac:picMkLst>
            <pc:docMk/>
            <pc:sldMk cId="3826658835" sldId="274"/>
            <ac:picMk id="9" creationId="{90EB9560-5653-4C69-8BF5-5677B9052345}"/>
          </ac:picMkLst>
        </pc:picChg>
        <pc:picChg chg="del">
          <ac:chgData name="정 천욱" userId="f460ef7493a801f9" providerId="LiveId" clId="{AEE2EF0E-3A81-4BAE-A2E1-F3AF094E01BC}" dt="2020-08-29T20:21:42.405" v="2828" actId="478"/>
          <ac:picMkLst>
            <pc:docMk/>
            <pc:sldMk cId="3826658835" sldId="274"/>
            <ac:picMk id="12" creationId="{DC28F4C2-94B1-4310-8A10-C9C721FBAAF4}"/>
          </ac:picMkLst>
        </pc:picChg>
      </pc:sldChg>
      <pc:sldChg chg="addSp delSp modSp add mod">
        <pc:chgData name="정 천욱" userId="f460ef7493a801f9" providerId="LiveId" clId="{AEE2EF0E-3A81-4BAE-A2E1-F3AF094E01BC}" dt="2020-08-29T20:30:08.939" v="3514" actId="20577"/>
        <pc:sldMkLst>
          <pc:docMk/>
          <pc:sldMk cId="1246176564" sldId="275"/>
        </pc:sldMkLst>
        <pc:spChg chg="mod">
          <ac:chgData name="정 천욱" userId="f460ef7493a801f9" providerId="LiveId" clId="{AEE2EF0E-3A81-4BAE-A2E1-F3AF094E01BC}" dt="2020-08-29T20:30:08.939" v="3514" actId="20577"/>
          <ac:spMkLst>
            <pc:docMk/>
            <pc:sldMk cId="1246176564" sldId="275"/>
            <ac:spMk id="3" creationId="{A0D00067-16C7-4857-B6E8-2271C7834D45}"/>
          </ac:spMkLst>
        </pc:spChg>
        <pc:picChg chg="del">
          <ac:chgData name="정 천욱" userId="f460ef7493a801f9" providerId="LiveId" clId="{AEE2EF0E-3A81-4BAE-A2E1-F3AF094E01BC}" dt="2020-08-29T20:25:48.005" v="3014" actId="478"/>
          <ac:picMkLst>
            <pc:docMk/>
            <pc:sldMk cId="1246176564" sldId="275"/>
            <ac:picMk id="5" creationId="{AAD893F6-6803-4CA7-B49A-90BD78DE6367}"/>
          </ac:picMkLst>
        </pc:picChg>
        <pc:picChg chg="add mod">
          <ac:chgData name="정 천욱" userId="f460ef7493a801f9" providerId="LiveId" clId="{AEE2EF0E-3A81-4BAE-A2E1-F3AF094E01BC}" dt="2020-08-29T20:29:05.523" v="3310" actId="1076"/>
          <ac:picMkLst>
            <pc:docMk/>
            <pc:sldMk cId="1246176564" sldId="275"/>
            <ac:picMk id="6" creationId="{C9E052FC-E510-4F94-A667-BC6A3A3A0ECB}"/>
          </ac:picMkLst>
        </pc:picChg>
        <pc:picChg chg="del">
          <ac:chgData name="정 천욱" userId="f460ef7493a801f9" providerId="LiveId" clId="{AEE2EF0E-3A81-4BAE-A2E1-F3AF094E01BC}" dt="2020-08-29T20:25:48.715" v="3015" actId="478"/>
          <ac:picMkLst>
            <pc:docMk/>
            <pc:sldMk cId="1246176564" sldId="275"/>
            <ac:picMk id="8" creationId="{665747D8-9155-44B0-91D7-414069F9018F}"/>
          </ac:picMkLst>
        </pc:picChg>
      </pc:sldChg>
      <pc:sldChg chg="addSp delSp modSp add mod">
        <pc:chgData name="정 천욱" userId="f460ef7493a801f9" providerId="LiveId" clId="{AEE2EF0E-3A81-4BAE-A2E1-F3AF094E01BC}" dt="2020-08-30T17:06:51.416" v="5374" actId="20577"/>
        <pc:sldMkLst>
          <pc:docMk/>
          <pc:sldMk cId="4168398821" sldId="276"/>
        </pc:sldMkLst>
        <pc:spChg chg="mod">
          <ac:chgData name="정 천욱" userId="f460ef7493a801f9" providerId="LiveId" clId="{AEE2EF0E-3A81-4BAE-A2E1-F3AF094E01BC}" dt="2020-08-30T17:06:51.416" v="5374" actId="20577"/>
          <ac:spMkLst>
            <pc:docMk/>
            <pc:sldMk cId="4168398821" sldId="276"/>
            <ac:spMk id="3" creationId="{A0D00067-16C7-4857-B6E8-2271C7834D45}"/>
          </ac:spMkLst>
        </pc:spChg>
        <pc:graphicFrameChg chg="add mod modGraphic">
          <ac:chgData name="정 천욱" userId="f460ef7493a801f9" providerId="LiveId" clId="{AEE2EF0E-3A81-4BAE-A2E1-F3AF094E01BC}" dt="2020-08-29T20:34:12.180" v="3938" actId="20577"/>
          <ac:graphicFrameMkLst>
            <pc:docMk/>
            <pc:sldMk cId="4168398821" sldId="276"/>
            <ac:graphicFrameMk id="4" creationId="{08B19EE2-41BA-4F72-85CC-DA6157BEADF8}"/>
          </ac:graphicFrameMkLst>
        </pc:graphicFrameChg>
        <pc:picChg chg="del">
          <ac:chgData name="정 천욱" userId="f460ef7493a801f9" providerId="LiveId" clId="{AEE2EF0E-3A81-4BAE-A2E1-F3AF094E01BC}" dt="2020-08-29T20:30:30.355" v="3517" actId="478"/>
          <ac:picMkLst>
            <pc:docMk/>
            <pc:sldMk cId="4168398821" sldId="276"/>
            <ac:picMk id="6" creationId="{C9E052FC-E510-4F94-A667-BC6A3A3A0ECB}"/>
          </ac:picMkLst>
        </pc:picChg>
      </pc:sldChg>
      <pc:sldChg chg="addSp delSp modSp add mod">
        <pc:chgData name="정 천욱" userId="f460ef7493a801f9" providerId="LiveId" clId="{AEE2EF0E-3A81-4BAE-A2E1-F3AF094E01BC}" dt="2020-08-29T20:40:03.137" v="4026" actId="465"/>
        <pc:sldMkLst>
          <pc:docMk/>
          <pc:sldMk cId="3165074434" sldId="277"/>
        </pc:sldMkLst>
        <pc:spChg chg="mod">
          <ac:chgData name="정 천욱" userId="f460ef7493a801f9" providerId="LiveId" clId="{AEE2EF0E-3A81-4BAE-A2E1-F3AF094E01BC}" dt="2020-08-29T20:38:45.797" v="4016" actId="5793"/>
          <ac:spMkLst>
            <pc:docMk/>
            <pc:sldMk cId="3165074434" sldId="277"/>
            <ac:spMk id="3" creationId="{A0D00067-16C7-4857-B6E8-2271C7834D45}"/>
          </ac:spMkLst>
        </pc:spChg>
        <pc:graphicFrameChg chg="del">
          <ac:chgData name="정 천욱" userId="f460ef7493a801f9" providerId="LiveId" clId="{AEE2EF0E-3A81-4BAE-A2E1-F3AF094E01BC}" dt="2020-08-29T20:37:59.926" v="3940" actId="478"/>
          <ac:graphicFrameMkLst>
            <pc:docMk/>
            <pc:sldMk cId="3165074434" sldId="277"/>
            <ac:graphicFrameMk id="4" creationId="{08B19EE2-41BA-4F72-85CC-DA6157BEADF8}"/>
          </ac:graphicFrameMkLst>
        </pc:graphicFrameChg>
        <pc:picChg chg="add del mod">
          <ac:chgData name="정 천욱" userId="f460ef7493a801f9" providerId="LiveId" clId="{AEE2EF0E-3A81-4BAE-A2E1-F3AF094E01BC}" dt="2020-08-29T20:39:51.524" v="4023" actId="478"/>
          <ac:picMkLst>
            <pc:docMk/>
            <pc:sldMk cId="3165074434" sldId="277"/>
            <ac:picMk id="6" creationId="{4BADFB53-8C75-49FF-910A-167446FEA9B0}"/>
          </ac:picMkLst>
        </pc:picChg>
        <pc:picChg chg="add mod">
          <ac:chgData name="정 천욱" userId="f460ef7493a801f9" providerId="LiveId" clId="{AEE2EF0E-3A81-4BAE-A2E1-F3AF094E01BC}" dt="2020-08-29T20:39:59.543" v="4025" actId="552"/>
          <ac:picMkLst>
            <pc:docMk/>
            <pc:sldMk cId="3165074434" sldId="277"/>
            <ac:picMk id="8" creationId="{602C69D4-C0E5-4F99-9016-9987BB5AB49C}"/>
          </ac:picMkLst>
        </pc:picChg>
        <pc:picChg chg="add mod">
          <ac:chgData name="정 천욱" userId="f460ef7493a801f9" providerId="LiveId" clId="{AEE2EF0E-3A81-4BAE-A2E1-F3AF094E01BC}" dt="2020-08-29T20:40:03.137" v="4026" actId="465"/>
          <ac:picMkLst>
            <pc:docMk/>
            <pc:sldMk cId="3165074434" sldId="277"/>
            <ac:picMk id="10" creationId="{CAEBAAED-C414-4D89-9B3E-5B7C29E10C4C}"/>
          </ac:picMkLst>
        </pc:picChg>
        <pc:picChg chg="add mod">
          <ac:chgData name="정 천욱" userId="f460ef7493a801f9" providerId="LiveId" clId="{AEE2EF0E-3A81-4BAE-A2E1-F3AF094E01BC}" dt="2020-08-29T20:40:03.137" v="4026" actId="465"/>
          <ac:picMkLst>
            <pc:docMk/>
            <pc:sldMk cId="3165074434" sldId="277"/>
            <ac:picMk id="12" creationId="{0FBFF04E-0543-4726-884F-80795E38B873}"/>
          </ac:picMkLst>
        </pc:picChg>
        <pc:picChg chg="add mod">
          <ac:chgData name="정 천욱" userId="f460ef7493a801f9" providerId="LiveId" clId="{AEE2EF0E-3A81-4BAE-A2E1-F3AF094E01BC}" dt="2020-08-29T20:39:59.543" v="4025" actId="552"/>
          <ac:picMkLst>
            <pc:docMk/>
            <pc:sldMk cId="3165074434" sldId="277"/>
            <ac:picMk id="14" creationId="{6906D636-F612-492F-8D70-B9C8BD24FFF3}"/>
          </ac:picMkLst>
        </pc:picChg>
      </pc:sldChg>
      <pc:sldChg chg="addSp delSp modSp add mod">
        <pc:chgData name="정 천욱" userId="f460ef7493a801f9" providerId="LiveId" clId="{AEE2EF0E-3A81-4BAE-A2E1-F3AF094E01BC}" dt="2020-08-30T16:34:57.892" v="4586" actId="20577"/>
        <pc:sldMkLst>
          <pc:docMk/>
          <pc:sldMk cId="1459777524" sldId="278"/>
        </pc:sldMkLst>
        <pc:spChg chg="mod">
          <ac:chgData name="정 천욱" userId="f460ef7493a801f9" providerId="LiveId" clId="{AEE2EF0E-3A81-4BAE-A2E1-F3AF094E01BC}" dt="2020-08-29T20:40:49.163" v="4182" actId="14100"/>
          <ac:spMkLst>
            <pc:docMk/>
            <pc:sldMk cId="1459777524" sldId="278"/>
            <ac:spMk id="3" creationId="{A0D00067-16C7-4857-B6E8-2271C7834D45}"/>
          </ac:spMkLst>
        </pc:spChg>
        <pc:graphicFrameChg chg="add mod modGraphic">
          <ac:chgData name="정 천욱" userId="f460ef7493a801f9" providerId="LiveId" clId="{AEE2EF0E-3A81-4BAE-A2E1-F3AF094E01BC}" dt="2020-08-30T16:34:57.892" v="4586" actId="20577"/>
          <ac:graphicFrameMkLst>
            <pc:docMk/>
            <pc:sldMk cId="1459777524" sldId="278"/>
            <ac:graphicFrameMk id="4" creationId="{8D99DFE4-D54F-4881-B8FA-68F089E106FB}"/>
          </ac:graphicFrameMkLst>
        </pc:graphicFrameChg>
        <pc:picChg chg="del">
          <ac:chgData name="정 천욱" userId="f460ef7493a801f9" providerId="LiveId" clId="{AEE2EF0E-3A81-4BAE-A2E1-F3AF094E01BC}" dt="2020-08-29T20:40:50.820" v="4183" actId="478"/>
          <ac:picMkLst>
            <pc:docMk/>
            <pc:sldMk cId="1459777524" sldId="278"/>
            <ac:picMk id="8" creationId="{602C69D4-C0E5-4F99-9016-9987BB5AB49C}"/>
          </ac:picMkLst>
        </pc:picChg>
        <pc:picChg chg="del">
          <ac:chgData name="정 천욱" userId="f460ef7493a801f9" providerId="LiveId" clId="{AEE2EF0E-3A81-4BAE-A2E1-F3AF094E01BC}" dt="2020-08-29T20:40:51.374" v="4184" actId="478"/>
          <ac:picMkLst>
            <pc:docMk/>
            <pc:sldMk cId="1459777524" sldId="278"/>
            <ac:picMk id="10" creationId="{CAEBAAED-C414-4D89-9B3E-5B7C29E10C4C}"/>
          </ac:picMkLst>
        </pc:picChg>
        <pc:picChg chg="del">
          <ac:chgData name="정 천욱" userId="f460ef7493a801f9" providerId="LiveId" clId="{AEE2EF0E-3A81-4BAE-A2E1-F3AF094E01BC}" dt="2020-08-29T20:40:51.885" v="4185" actId="478"/>
          <ac:picMkLst>
            <pc:docMk/>
            <pc:sldMk cId="1459777524" sldId="278"/>
            <ac:picMk id="12" creationId="{0FBFF04E-0543-4726-884F-80795E38B873}"/>
          </ac:picMkLst>
        </pc:picChg>
        <pc:picChg chg="del">
          <ac:chgData name="정 천욱" userId="f460ef7493a801f9" providerId="LiveId" clId="{AEE2EF0E-3A81-4BAE-A2E1-F3AF094E01BC}" dt="2020-08-29T20:40:52.453" v="4186" actId="478"/>
          <ac:picMkLst>
            <pc:docMk/>
            <pc:sldMk cId="1459777524" sldId="278"/>
            <ac:picMk id="14" creationId="{6906D636-F612-492F-8D70-B9C8BD24FFF3}"/>
          </ac:picMkLst>
        </pc:picChg>
      </pc:sldChg>
      <pc:sldChg chg="addSp delSp modSp add mod ord">
        <pc:chgData name="정 천욱" userId="f460ef7493a801f9" providerId="LiveId" clId="{AEE2EF0E-3A81-4BAE-A2E1-F3AF094E01BC}" dt="2020-08-30T16:45:16.788" v="4798" actId="1076"/>
        <pc:sldMkLst>
          <pc:docMk/>
          <pc:sldMk cId="1685040907" sldId="279"/>
        </pc:sldMkLst>
        <pc:spChg chg="mod">
          <ac:chgData name="정 천욱" userId="f460ef7493a801f9" providerId="LiveId" clId="{AEE2EF0E-3A81-4BAE-A2E1-F3AF094E01BC}" dt="2020-08-30T16:44:59.231" v="4794" actId="15"/>
          <ac:spMkLst>
            <pc:docMk/>
            <pc:sldMk cId="1685040907" sldId="279"/>
            <ac:spMk id="3" creationId="{A0D00067-16C7-4857-B6E8-2271C7834D45}"/>
          </ac:spMkLst>
        </pc:spChg>
        <pc:graphicFrameChg chg="add mod modGraphic">
          <ac:chgData name="정 천욱" userId="f460ef7493a801f9" providerId="LiveId" clId="{AEE2EF0E-3A81-4BAE-A2E1-F3AF094E01BC}" dt="2020-08-30T16:45:02.068" v="4795" actId="1076"/>
          <ac:graphicFrameMkLst>
            <pc:docMk/>
            <pc:sldMk cId="1685040907" sldId="279"/>
            <ac:graphicFrameMk id="13" creationId="{07C97580-A144-4019-80D7-87A81C04E673}"/>
          </ac:graphicFrameMkLst>
        </pc:graphicFrameChg>
        <pc:picChg chg="add del mod">
          <ac:chgData name="정 천욱" userId="f460ef7493a801f9" providerId="LiveId" clId="{AEE2EF0E-3A81-4BAE-A2E1-F3AF094E01BC}" dt="2020-08-30T16:39:37.285" v="4631" actId="478"/>
          <ac:picMkLst>
            <pc:docMk/>
            <pc:sldMk cId="1685040907" sldId="279"/>
            <ac:picMk id="5" creationId="{1095B916-B29E-4D96-99C5-3037DD8CECC4}"/>
          </ac:picMkLst>
        </pc:picChg>
        <pc:picChg chg="add del mod">
          <ac:chgData name="정 천욱" userId="f460ef7493a801f9" providerId="LiveId" clId="{AEE2EF0E-3A81-4BAE-A2E1-F3AF094E01BC}" dt="2020-08-30T16:39:35.476" v="4630" actId="478"/>
          <ac:picMkLst>
            <pc:docMk/>
            <pc:sldMk cId="1685040907" sldId="279"/>
            <ac:picMk id="7" creationId="{B9A3AF13-BD2F-4AA6-8B81-53469261BFA4}"/>
          </ac:picMkLst>
        </pc:picChg>
        <pc:picChg chg="del">
          <ac:chgData name="정 천욱" userId="f460ef7493a801f9" providerId="LiveId" clId="{AEE2EF0E-3A81-4BAE-A2E1-F3AF094E01BC}" dt="2020-08-30T16:38:53.473" v="4590" actId="478"/>
          <ac:picMkLst>
            <pc:docMk/>
            <pc:sldMk cId="1685040907" sldId="279"/>
            <ac:picMk id="8" creationId="{602C69D4-C0E5-4F99-9016-9987BB5AB49C}"/>
          </ac:picMkLst>
        </pc:picChg>
        <pc:picChg chg="del">
          <ac:chgData name="정 천욱" userId="f460ef7493a801f9" providerId="LiveId" clId="{AEE2EF0E-3A81-4BAE-A2E1-F3AF094E01BC}" dt="2020-08-30T16:38:53.473" v="4590" actId="478"/>
          <ac:picMkLst>
            <pc:docMk/>
            <pc:sldMk cId="1685040907" sldId="279"/>
            <ac:picMk id="10" creationId="{CAEBAAED-C414-4D89-9B3E-5B7C29E10C4C}"/>
          </ac:picMkLst>
        </pc:picChg>
        <pc:picChg chg="add del mod">
          <ac:chgData name="정 천욱" userId="f460ef7493a801f9" providerId="LiveId" clId="{AEE2EF0E-3A81-4BAE-A2E1-F3AF094E01BC}" dt="2020-08-30T16:39:37.809" v="4632" actId="478"/>
          <ac:picMkLst>
            <pc:docMk/>
            <pc:sldMk cId="1685040907" sldId="279"/>
            <ac:picMk id="11" creationId="{4005F8A4-098B-4D47-84FD-7A1C26AF2892}"/>
          </ac:picMkLst>
        </pc:picChg>
        <pc:picChg chg="del">
          <ac:chgData name="정 천욱" userId="f460ef7493a801f9" providerId="LiveId" clId="{AEE2EF0E-3A81-4BAE-A2E1-F3AF094E01BC}" dt="2020-08-30T16:38:53.473" v="4590" actId="478"/>
          <ac:picMkLst>
            <pc:docMk/>
            <pc:sldMk cId="1685040907" sldId="279"/>
            <ac:picMk id="12" creationId="{0FBFF04E-0543-4726-884F-80795E38B873}"/>
          </ac:picMkLst>
        </pc:picChg>
        <pc:picChg chg="del">
          <ac:chgData name="정 천욱" userId="f460ef7493a801f9" providerId="LiveId" clId="{AEE2EF0E-3A81-4BAE-A2E1-F3AF094E01BC}" dt="2020-08-30T16:38:53.473" v="4590" actId="478"/>
          <ac:picMkLst>
            <pc:docMk/>
            <pc:sldMk cId="1685040907" sldId="279"/>
            <ac:picMk id="14" creationId="{6906D636-F612-492F-8D70-B9C8BD24FFF3}"/>
          </ac:picMkLst>
        </pc:picChg>
        <pc:picChg chg="add mod">
          <ac:chgData name="정 천욱" userId="f460ef7493a801f9" providerId="LiveId" clId="{AEE2EF0E-3A81-4BAE-A2E1-F3AF094E01BC}" dt="2020-08-30T16:45:16.788" v="4798" actId="1076"/>
          <ac:picMkLst>
            <pc:docMk/>
            <pc:sldMk cId="1685040907" sldId="279"/>
            <ac:picMk id="16" creationId="{97258DC8-4A4E-4708-928D-F0239228658E}"/>
          </ac:picMkLst>
        </pc:picChg>
      </pc:sldChg>
      <pc:sldChg chg="addSp delSp modSp add mod">
        <pc:chgData name="정 천욱" userId="f460ef7493a801f9" providerId="LiveId" clId="{AEE2EF0E-3A81-4BAE-A2E1-F3AF094E01BC}" dt="2020-08-30T16:46:30.116" v="4873" actId="1076"/>
        <pc:sldMkLst>
          <pc:docMk/>
          <pc:sldMk cId="635993827" sldId="280"/>
        </pc:sldMkLst>
        <pc:spChg chg="mod">
          <ac:chgData name="정 천욱" userId="f460ef7493a801f9" providerId="LiveId" clId="{AEE2EF0E-3A81-4BAE-A2E1-F3AF094E01BC}" dt="2020-08-30T16:46:05.124" v="4859"/>
          <ac:spMkLst>
            <pc:docMk/>
            <pc:sldMk cId="635993827" sldId="280"/>
            <ac:spMk id="3" creationId="{A0D00067-16C7-4857-B6E8-2271C7834D45}"/>
          </ac:spMkLst>
        </pc:spChg>
        <pc:graphicFrameChg chg="mod modGraphic">
          <ac:chgData name="정 천욱" userId="f460ef7493a801f9" providerId="LiveId" clId="{AEE2EF0E-3A81-4BAE-A2E1-F3AF094E01BC}" dt="2020-08-30T16:46:14.669" v="4871"/>
          <ac:graphicFrameMkLst>
            <pc:docMk/>
            <pc:sldMk cId="635993827" sldId="280"/>
            <ac:graphicFrameMk id="13" creationId="{07C97580-A144-4019-80D7-87A81C04E673}"/>
          </ac:graphicFrameMkLst>
        </pc:graphicFrameChg>
        <pc:picChg chg="add mod">
          <ac:chgData name="정 천욱" userId="f460ef7493a801f9" providerId="LiveId" clId="{AEE2EF0E-3A81-4BAE-A2E1-F3AF094E01BC}" dt="2020-08-30T16:46:30.116" v="4873" actId="1076"/>
          <ac:picMkLst>
            <pc:docMk/>
            <pc:sldMk cId="635993827" sldId="280"/>
            <ac:picMk id="5" creationId="{95CA21D6-0319-47CB-B2DB-1A340569B6FC}"/>
          </ac:picMkLst>
        </pc:picChg>
        <pc:picChg chg="del">
          <ac:chgData name="정 천욱" userId="f460ef7493a801f9" providerId="LiveId" clId="{AEE2EF0E-3A81-4BAE-A2E1-F3AF094E01BC}" dt="2020-08-30T16:45:26.085" v="4806" actId="478"/>
          <ac:picMkLst>
            <pc:docMk/>
            <pc:sldMk cId="635993827" sldId="280"/>
            <ac:picMk id="16" creationId="{97258DC8-4A4E-4708-928D-F0239228658E}"/>
          </ac:picMkLst>
        </pc:picChg>
      </pc:sldChg>
      <pc:sldChg chg="addSp delSp modSp add mod">
        <pc:chgData name="정 천욱" userId="f460ef7493a801f9" providerId="LiveId" clId="{AEE2EF0E-3A81-4BAE-A2E1-F3AF094E01BC}" dt="2020-08-30T16:49:23.621" v="5086" actId="1076"/>
        <pc:sldMkLst>
          <pc:docMk/>
          <pc:sldMk cId="3263083854" sldId="281"/>
        </pc:sldMkLst>
        <pc:spChg chg="mod">
          <ac:chgData name="정 천욱" userId="f460ef7493a801f9" providerId="LiveId" clId="{AEE2EF0E-3A81-4BAE-A2E1-F3AF094E01BC}" dt="2020-08-30T16:48:11.966" v="5084" actId="20577"/>
          <ac:spMkLst>
            <pc:docMk/>
            <pc:sldMk cId="3263083854" sldId="281"/>
            <ac:spMk id="3" creationId="{A0D00067-16C7-4857-B6E8-2271C7834D45}"/>
          </ac:spMkLst>
        </pc:spChg>
        <pc:graphicFrameChg chg="add mod modGraphic">
          <ac:chgData name="정 천욱" userId="f460ef7493a801f9" providerId="LiveId" clId="{AEE2EF0E-3A81-4BAE-A2E1-F3AF094E01BC}" dt="2020-08-30T16:47:36.508" v="5001" actId="1076"/>
          <ac:graphicFrameMkLst>
            <pc:docMk/>
            <pc:sldMk cId="3263083854" sldId="281"/>
            <ac:graphicFrameMk id="4" creationId="{62ACF092-490C-4915-B860-A9B39FFB9B9C}"/>
          </ac:graphicFrameMkLst>
        </pc:graphicFrameChg>
        <pc:graphicFrameChg chg="del">
          <ac:chgData name="정 천욱" userId="f460ef7493a801f9" providerId="LiveId" clId="{AEE2EF0E-3A81-4BAE-A2E1-F3AF094E01BC}" dt="2020-08-30T16:47:04.386" v="4962" actId="478"/>
          <ac:graphicFrameMkLst>
            <pc:docMk/>
            <pc:sldMk cId="3263083854" sldId="281"/>
            <ac:graphicFrameMk id="13" creationId="{07C97580-A144-4019-80D7-87A81C04E673}"/>
          </ac:graphicFrameMkLst>
        </pc:graphicFrameChg>
        <pc:picChg chg="del">
          <ac:chgData name="정 천욱" userId="f460ef7493a801f9" providerId="LiveId" clId="{AEE2EF0E-3A81-4BAE-A2E1-F3AF094E01BC}" dt="2020-08-30T16:47:05.549" v="4963" actId="478"/>
          <ac:picMkLst>
            <pc:docMk/>
            <pc:sldMk cId="3263083854" sldId="281"/>
            <ac:picMk id="5" creationId="{95CA21D6-0319-47CB-B2DB-1A340569B6FC}"/>
          </ac:picMkLst>
        </pc:picChg>
        <pc:picChg chg="add mod">
          <ac:chgData name="정 천욱" userId="f460ef7493a801f9" providerId="LiveId" clId="{AEE2EF0E-3A81-4BAE-A2E1-F3AF094E01BC}" dt="2020-08-30T16:47:43.132" v="5003" actId="1076"/>
          <ac:picMkLst>
            <pc:docMk/>
            <pc:sldMk cId="3263083854" sldId="281"/>
            <ac:picMk id="7" creationId="{595BB70A-E539-45FD-8DDC-4C7D736A443F}"/>
          </ac:picMkLst>
        </pc:picChg>
        <pc:picChg chg="add mod">
          <ac:chgData name="정 천욱" userId="f460ef7493a801f9" providerId="LiveId" clId="{AEE2EF0E-3A81-4BAE-A2E1-F3AF094E01BC}" dt="2020-08-30T16:49:23.621" v="5086" actId="1076"/>
          <ac:picMkLst>
            <pc:docMk/>
            <pc:sldMk cId="3263083854" sldId="281"/>
            <ac:picMk id="9" creationId="{FB5DE6C7-4133-4CCC-B463-17299C7FF473}"/>
          </ac:picMkLst>
        </pc:picChg>
      </pc:sldChg>
      <pc:sldChg chg="addSp delSp modSp add mod">
        <pc:chgData name="정 천욱" userId="f460ef7493a801f9" providerId="LiveId" clId="{AEE2EF0E-3A81-4BAE-A2E1-F3AF094E01BC}" dt="2020-08-30T17:04:58.301" v="5340" actId="1076"/>
        <pc:sldMkLst>
          <pc:docMk/>
          <pc:sldMk cId="2219900228" sldId="282"/>
        </pc:sldMkLst>
        <pc:spChg chg="mod">
          <ac:chgData name="정 천욱" userId="f460ef7493a801f9" providerId="LiveId" clId="{AEE2EF0E-3A81-4BAE-A2E1-F3AF094E01BC}" dt="2020-08-30T17:02:45.918" v="5338"/>
          <ac:spMkLst>
            <pc:docMk/>
            <pc:sldMk cId="2219900228" sldId="282"/>
            <ac:spMk id="3" creationId="{A0D00067-16C7-4857-B6E8-2271C7834D45}"/>
          </ac:spMkLst>
        </pc:spChg>
        <pc:graphicFrameChg chg="del">
          <ac:chgData name="정 천욱" userId="f460ef7493a801f9" providerId="LiveId" clId="{AEE2EF0E-3A81-4BAE-A2E1-F3AF094E01BC}" dt="2020-08-30T16:51:29.407" v="5092" actId="478"/>
          <ac:graphicFrameMkLst>
            <pc:docMk/>
            <pc:sldMk cId="2219900228" sldId="282"/>
            <ac:graphicFrameMk id="4" creationId="{62ACF092-490C-4915-B860-A9B39FFB9B9C}"/>
          </ac:graphicFrameMkLst>
        </pc:graphicFrameChg>
        <pc:picChg chg="add mod">
          <ac:chgData name="정 천욱" userId="f460ef7493a801f9" providerId="LiveId" clId="{AEE2EF0E-3A81-4BAE-A2E1-F3AF094E01BC}" dt="2020-08-30T17:02:13.141" v="5255" actId="1076"/>
          <ac:picMkLst>
            <pc:docMk/>
            <pc:sldMk cId="2219900228" sldId="282"/>
            <ac:picMk id="6" creationId="{4A468306-3490-4AFE-8E0D-47904C191212}"/>
          </ac:picMkLst>
        </pc:picChg>
        <pc:picChg chg="del">
          <ac:chgData name="정 천욱" userId="f460ef7493a801f9" providerId="LiveId" clId="{AEE2EF0E-3A81-4BAE-A2E1-F3AF094E01BC}" dt="2020-08-30T16:51:28.805" v="5091" actId="478"/>
          <ac:picMkLst>
            <pc:docMk/>
            <pc:sldMk cId="2219900228" sldId="282"/>
            <ac:picMk id="7" creationId="{595BB70A-E539-45FD-8DDC-4C7D736A443F}"/>
          </ac:picMkLst>
        </pc:picChg>
        <pc:picChg chg="del">
          <ac:chgData name="정 천욱" userId="f460ef7493a801f9" providerId="LiveId" clId="{AEE2EF0E-3A81-4BAE-A2E1-F3AF094E01BC}" dt="2020-08-30T16:51:28.285" v="5090" actId="478"/>
          <ac:picMkLst>
            <pc:docMk/>
            <pc:sldMk cId="2219900228" sldId="282"/>
            <ac:picMk id="9" creationId="{FB5DE6C7-4133-4CCC-B463-17299C7FF473}"/>
          </ac:picMkLst>
        </pc:picChg>
        <pc:picChg chg="add mod">
          <ac:chgData name="정 천욱" userId="f460ef7493a801f9" providerId="LiveId" clId="{AEE2EF0E-3A81-4BAE-A2E1-F3AF094E01BC}" dt="2020-08-30T17:02:14.285" v="5256" actId="1076"/>
          <ac:picMkLst>
            <pc:docMk/>
            <pc:sldMk cId="2219900228" sldId="282"/>
            <ac:picMk id="10" creationId="{9A4C744D-6558-4734-A98F-57216F464C48}"/>
          </ac:picMkLst>
        </pc:picChg>
        <pc:picChg chg="add mod">
          <ac:chgData name="정 천욱" userId="f460ef7493a801f9" providerId="LiveId" clId="{AEE2EF0E-3A81-4BAE-A2E1-F3AF094E01BC}" dt="2020-08-30T17:04:58.301" v="5340" actId="1076"/>
          <ac:picMkLst>
            <pc:docMk/>
            <pc:sldMk cId="2219900228" sldId="282"/>
            <ac:picMk id="12" creationId="{3E3D5CAE-DDC2-4491-993C-3F98F64F7F0A}"/>
          </ac:picMkLst>
        </pc:picChg>
      </pc:sldChg>
      <pc:sldChg chg="addSp delSp modSp add mod">
        <pc:chgData name="정 천욱" userId="f460ef7493a801f9" providerId="LiveId" clId="{AEE2EF0E-3A81-4BAE-A2E1-F3AF094E01BC}" dt="2020-08-30T17:11:02.447" v="5838" actId="20577"/>
        <pc:sldMkLst>
          <pc:docMk/>
          <pc:sldMk cId="2372140641" sldId="283"/>
        </pc:sldMkLst>
        <pc:spChg chg="mod">
          <ac:chgData name="정 천욱" userId="f460ef7493a801f9" providerId="LiveId" clId="{AEE2EF0E-3A81-4BAE-A2E1-F3AF094E01BC}" dt="2020-08-30T17:11:02.447" v="5838" actId="20577"/>
          <ac:spMkLst>
            <pc:docMk/>
            <pc:sldMk cId="2372140641" sldId="283"/>
            <ac:spMk id="3" creationId="{A0D00067-16C7-4857-B6E8-2271C7834D45}"/>
          </ac:spMkLst>
        </pc:spChg>
        <pc:picChg chg="add mod">
          <ac:chgData name="정 천욱" userId="f460ef7493a801f9" providerId="LiveId" clId="{AEE2EF0E-3A81-4BAE-A2E1-F3AF094E01BC}" dt="2020-08-30T17:10:02.653" v="5649" actId="1076"/>
          <ac:picMkLst>
            <pc:docMk/>
            <pc:sldMk cId="2372140641" sldId="283"/>
            <ac:picMk id="5" creationId="{5F80BAB0-765E-49AD-A432-E24C255C218D}"/>
          </ac:picMkLst>
        </pc:picChg>
        <pc:picChg chg="del">
          <ac:chgData name="정 천욱" userId="f460ef7493a801f9" providerId="LiveId" clId="{AEE2EF0E-3A81-4BAE-A2E1-F3AF094E01BC}" dt="2020-08-30T17:05:43.814" v="5344" actId="478"/>
          <ac:picMkLst>
            <pc:docMk/>
            <pc:sldMk cId="2372140641" sldId="283"/>
            <ac:picMk id="6" creationId="{4A468306-3490-4AFE-8E0D-47904C191212}"/>
          </ac:picMkLst>
        </pc:picChg>
        <pc:picChg chg="del">
          <ac:chgData name="정 천욱" userId="f460ef7493a801f9" providerId="LiveId" clId="{AEE2EF0E-3A81-4BAE-A2E1-F3AF094E01BC}" dt="2020-08-30T17:05:43.374" v="5343" actId="478"/>
          <ac:picMkLst>
            <pc:docMk/>
            <pc:sldMk cId="2372140641" sldId="283"/>
            <ac:picMk id="10" creationId="{9A4C744D-6558-4734-A98F-57216F464C48}"/>
          </ac:picMkLst>
        </pc:picChg>
        <pc:picChg chg="del">
          <ac:chgData name="정 천욱" userId="f460ef7493a801f9" providerId="LiveId" clId="{AEE2EF0E-3A81-4BAE-A2E1-F3AF094E01BC}" dt="2020-08-30T17:05:42.830" v="5342" actId="478"/>
          <ac:picMkLst>
            <pc:docMk/>
            <pc:sldMk cId="2372140641" sldId="283"/>
            <ac:picMk id="12" creationId="{3E3D5CAE-DDC2-4491-993C-3F98F64F7F0A}"/>
          </ac:picMkLst>
        </pc:picChg>
      </pc:sldChg>
      <pc:sldChg chg="addSp delSp modSp add mod">
        <pc:chgData name="정 천욱" userId="f460ef7493a801f9" providerId="LiveId" clId="{AEE2EF0E-3A81-4BAE-A2E1-F3AF094E01BC}" dt="2020-08-30T17:21:49.671" v="6177" actId="1076"/>
        <pc:sldMkLst>
          <pc:docMk/>
          <pc:sldMk cId="1008877847" sldId="284"/>
        </pc:sldMkLst>
        <pc:spChg chg="mod">
          <ac:chgData name="정 천욱" userId="f460ef7493a801f9" providerId="LiveId" clId="{AEE2EF0E-3A81-4BAE-A2E1-F3AF094E01BC}" dt="2020-08-30T17:21:12.947" v="6175" actId="20577"/>
          <ac:spMkLst>
            <pc:docMk/>
            <pc:sldMk cId="1008877847" sldId="284"/>
            <ac:spMk id="3" creationId="{A0D00067-16C7-4857-B6E8-2271C7834D45}"/>
          </ac:spMkLst>
        </pc:spChg>
        <pc:picChg chg="del">
          <ac:chgData name="정 천욱" userId="f460ef7493a801f9" providerId="LiveId" clId="{AEE2EF0E-3A81-4BAE-A2E1-F3AF094E01BC}" dt="2020-08-30T17:11:41.633" v="5843" actId="478"/>
          <ac:picMkLst>
            <pc:docMk/>
            <pc:sldMk cId="1008877847" sldId="284"/>
            <ac:picMk id="5" creationId="{5F80BAB0-765E-49AD-A432-E24C255C218D}"/>
          </ac:picMkLst>
        </pc:picChg>
        <pc:picChg chg="add mod">
          <ac:chgData name="정 천욱" userId="f460ef7493a801f9" providerId="LiveId" clId="{AEE2EF0E-3A81-4BAE-A2E1-F3AF094E01BC}" dt="2020-08-30T17:20:01.015" v="6126" actId="1076"/>
          <ac:picMkLst>
            <pc:docMk/>
            <pc:sldMk cId="1008877847" sldId="284"/>
            <ac:picMk id="6" creationId="{57C0E36E-C697-4DF9-9F53-0BDA0D1DD435}"/>
          </ac:picMkLst>
        </pc:picChg>
        <pc:picChg chg="add mod">
          <ac:chgData name="정 천욱" userId="f460ef7493a801f9" providerId="LiveId" clId="{AEE2EF0E-3A81-4BAE-A2E1-F3AF094E01BC}" dt="2020-08-30T17:21:49.671" v="6177" actId="1076"/>
          <ac:picMkLst>
            <pc:docMk/>
            <pc:sldMk cId="1008877847" sldId="284"/>
            <ac:picMk id="8" creationId="{79D56EE4-B34E-4589-9D3D-E29AC1E4127C}"/>
          </ac:picMkLst>
        </pc:picChg>
      </pc:sldChg>
      <pc:sldChg chg="addSp delSp modSp add mod">
        <pc:chgData name="정 천욱" userId="f460ef7493a801f9" providerId="LiveId" clId="{AEE2EF0E-3A81-4BAE-A2E1-F3AF094E01BC}" dt="2020-08-30T17:28:41.423" v="6796"/>
        <pc:sldMkLst>
          <pc:docMk/>
          <pc:sldMk cId="4138672413" sldId="285"/>
        </pc:sldMkLst>
        <pc:spChg chg="mod">
          <ac:chgData name="정 천욱" userId="f460ef7493a801f9" providerId="LiveId" clId="{AEE2EF0E-3A81-4BAE-A2E1-F3AF094E01BC}" dt="2020-08-30T17:27:32.801" v="6609" actId="20577"/>
          <ac:spMkLst>
            <pc:docMk/>
            <pc:sldMk cId="4138672413" sldId="285"/>
            <ac:spMk id="3" creationId="{A0D00067-16C7-4857-B6E8-2271C7834D45}"/>
          </ac:spMkLst>
        </pc:spChg>
        <pc:graphicFrameChg chg="add mod modGraphic">
          <ac:chgData name="정 천욱" userId="f460ef7493a801f9" providerId="LiveId" clId="{AEE2EF0E-3A81-4BAE-A2E1-F3AF094E01BC}" dt="2020-08-30T17:28:41.423" v="6796"/>
          <ac:graphicFrameMkLst>
            <pc:docMk/>
            <pc:sldMk cId="4138672413" sldId="285"/>
            <ac:graphicFrameMk id="4" creationId="{F07AC3C3-98ED-46BF-A1F0-3CC7F55CD606}"/>
          </ac:graphicFrameMkLst>
        </pc:graphicFrameChg>
        <pc:picChg chg="del">
          <ac:chgData name="정 천욱" userId="f460ef7493a801f9" providerId="LiveId" clId="{AEE2EF0E-3A81-4BAE-A2E1-F3AF094E01BC}" dt="2020-08-30T17:24:51.473" v="6240" actId="478"/>
          <ac:picMkLst>
            <pc:docMk/>
            <pc:sldMk cId="4138672413" sldId="285"/>
            <ac:picMk id="6" creationId="{57C0E36E-C697-4DF9-9F53-0BDA0D1DD435}"/>
          </ac:picMkLst>
        </pc:picChg>
        <pc:picChg chg="del">
          <ac:chgData name="정 천욱" userId="f460ef7493a801f9" providerId="LiveId" clId="{AEE2EF0E-3A81-4BAE-A2E1-F3AF094E01BC}" dt="2020-08-30T17:24:50.897" v="6239" actId="478"/>
          <ac:picMkLst>
            <pc:docMk/>
            <pc:sldMk cId="4138672413" sldId="285"/>
            <ac:picMk id="8" creationId="{79D56EE4-B34E-4589-9D3D-E29AC1E4127C}"/>
          </ac:picMkLst>
        </pc:picChg>
      </pc:sldChg>
      <pc:sldChg chg="addSp delSp modSp add mod">
        <pc:chgData name="정 천욱" userId="f460ef7493a801f9" providerId="LiveId" clId="{AEE2EF0E-3A81-4BAE-A2E1-F3AF094E01BC}" dt="2020-08-30T17:35:03.904" v="7165" actId="1076"/>
        <pc:sldMkLst>
          <pc:docMk/>
          <pc:sldMk cId="2590041223" sldId="286"/>
        </pc:sldMkLst>
        <pc:spChg chg="mod">
          <ac:chgData name="정 천욱" userId="f460ef7493a801f9" providerId="LiveId" clId="{AEE2EF0E-3A81-4BAE-A2E1-F3AF094E01BC}" dt="2020-08-30T17:34:11.226" v="7163"/>
          <ac:spMkLst>
            <pc:docMk/>
            <pc:sldMk cId="2590041223" sldId="286"/>
            <ac:spMk id="3" creationId="{A0D00067-16C7-4857-B6E8-2271C7834D45}"/>
          </ac:spMkLst>
        </pc:spChg>
        <pc:graphicFrameChg chg="del">
          <ac:chgData name="정 천욱" userId="f460ef7493a801f9" providerId="LiveId" clId="{AEE2EF0E-3A81-4BAE-A2E1-F3AF094E01BC}" dt="2020-08-30T17:29:54.499" v="6798" actId="478"/>
          <ac:graphicFrameMkLst>
            <pc:docMk/>
            <pc:sldMk cId="2590041223" sldId="286"/>
            <ac:graphicFrameMk id="4" creationId="{F07AC3C3-98ED-46BF-A1F0-3CC7F55CD606}"/>
          </ac:graphicFrameMkLst>
        </pc:graphicFrameChg>
        <pc:picChg chg="add mod">
          <ac:chgData name="정 천욱" userId="f460ef7493a801f9" providerId="LiveId" clId="{AEE2EF0E-3A81-4BAE-A2E1-F3AF094E01BC}" dt="2020-08-30T17:32:00.432" v="6947" actId="1076"/>
          <ac:picMkLst>
            <pc:docMk/>
            <pc:sldMk cId="2590041223" sldId="286"/>
            <ac:picMk id="6" creationId="{AEC090AF-0AA2-4C90-ACAD-9B53A194A91A}"/>
          </ac:picMkLst>
        </pc:picChg>
        <pc:picChg chg="add mod">
          <ac:chgData name="정 천욱" userId="f460ef7493a801f9" providerId="LiveId" clId="{AEE2EF0E-3A81-4BAE-A2E1-F3AF094E01BC}" dt="2020-08-30T17:33:41.056" v="7044" actId="1076"/>
          <ac:picMkLst>
            <pc:docMk/>
            <pc:sldMk cId="2590041223" sldId="286"/>
            <ac:picMk id="8" creationId="{4E7B8ED3-B5F2-4073-B192-455854565FFA}"/>
          </ac:picMkLst>
        </pc:picChg>
        <pc:picChg chg="add mod">
          <ac:chgData name="정 천욱" userId="f460ef7493a801f9" providerId="LiveId" clId="{AEE2EF0E-3A81-4BAE-A2E1-F3AF094E01BC}" dt="2020-08-30T17:35:03.904" v="7165" actId="1076"/>
          <ac:picMkLst>
            <pc:docMk/>
            <pc:sldMk cId="2590041223" sldId="286"/>
            <ac:picMk id="10" creationId="{28360819-D15F-4D13-B895-CA82A2A47240}"/>
          </ac:picMkLst>
        </pc:picChg>
      </pc:sldChg>
      <pc:sldChg chg="addSp delSp modSp add mod">
        <pc:chgData name="정 천욱" userId="f460ef7493a801f9" providerId="LiveId" clId="{AEE2EF0E-3A81-4BAE-A2E1-F3AF094E01BC}" dt="2020-08-30T17:39:42.865" v="7416" actId="1076"/>
        <pc:sldMkLst>
          <pc:docMk/>
          <pc:sldMk cId="733091742" sldId="287"/>
        </pc:sldMkLst>
        <pc:spChg chg="mod">
          <ac:chgData name="정 천욱" userId="f460ef7493a801f9" providerId="LiveId" clId="{AEE2EF0E-3A81-4BAE-A2E1-F3AF094E01BC}" dt="2020-08-30T17:39:07.435" v="7414"/>
          <ac:spMkLst>
            <pc:docMk/>
            <pc:sldMk cId="733091742" sldId="287"/>
            <ac:spMk id="3" creationId="{A0D00067-16C7-4857-B6E8-2271C7834D45}"/>
          </ac:spMkLst>
        </pc:spChg>
        <pc:picChg chg="add mod">
          <ac:chgData name="정 천욱" userId="f460ef7493a801f9" providerId="LiveId" clId="{AEE2EF0E-3A81-4BAE-A2E1-F3AF094E01BC}" dt="2020-08-30T17:37:27.151" v="7270" actId="1076"/>
          <ac:picMkLst>
            <pc:docMk/>
            <pc:sldMk cId="733091742" sldId="287"/>
            <ac:picMk id="5" creationId="{E8E10EA9-5D5C-4228-9101-1258DC1EC4F8}"/>
          </ac:picMkLst>
        </pc:picChg>
        <pc:picChg chg="del">
          <ac:chgData name="정 천욱" userId="f460ef7493a801f9" providerId="LiveId" clId="{AEE2EF0E-3A81-4BAE-A2E1-F3AF094E01BC}" dt="2020-08-30T17:37:13.563" v="7262" actId="478"/>
          <ac:picMkLst>
            <pc:docMk/>
            <pc:sldMk cId="733091742" sldId="287"/>
            <ac:picMk id="6" creationId="{AEC090AF-0AA2-4C90-ACAD-9B53A194A91A}"/>
          </ac:picMkLst>
        </pc:picChg>
        <pc:picChg chg="del">
          <ac:chgData name="정 천욱" userId="f460ef7493a801f9" providerId="LiveId" clId="{AEE2EF0E-3A81-4BAE-A2E1-F3AF094E01BC}" dt="2020-08-30T17:37:13.924" v="7263" actId="478"/>
          <ac:picMkLst>
            <pc:docMk/>
            <pc:sldMk cId="733091742" sldId="287"/>
            <ac:picMk id="8" creationId="{4E7B8ED3-B5F2-4073-B192-455854565FFA}"/>
          </ac:picMkLst>
        </pc:picChg>
        <pc:picChg chg="add mod">
          <ac:chgData name="정 천욱" userId="f460ef7493a801f9" providerId="LiveId" clId="{AEE2EF0E-3A81-4BAE-A2E1-F3AF094E01BC}" dt="2020-08-30T17:38:28.344" v="7346" actId="1076"/>
          <ac:picMkLst>
            <pc:docMk/>
            <pc:sldMk cId="733091742" sldId="287"/>
            <ac:picMk id="9" creationId="{4A0C4092-8C92-48C0-AEDF-8584522D6E6A}"/>
          </ac:picMkLst>
        </pc:picChg>
        <pc:picChg chg="del">
          <ac:chgData name="정 천욱" userId="f460ef7493a801f9" providerId="LiveId" clId="{AEE2EF0E-3A81-4BAE-A2E1-F3AF094E01BC}" dt="2020-08-30T17:37:14.353" v="7264" actId="478"/>
          <ac:picMkLst>
            <pc:docMk/>
            <pc:sldMk cId="733091742" sldId="287"/>
            <ac:picMk id="10" creationId="{28360819-D15F-4D13-B895-CA82A2A47240}"/>
          </ac:picMkLst>
        </pc:picChg>
        <pc:picChg chg="add mod">
          <ac:chgData name="정 천욱" userId="f460ef7493a801f9" providerId="LiveId" clId="{AEE2EF0E-3A81-4BAE-A2E1-F3AF094E01BC}" dt="2020-08-30T17:39:42.865" v="7416" actId="1076"/>
          <ac:picMkLst>
            <pc:docMk/>
            <pc:sldMk cId="733091742" sldId="287"/>
            <ac:picMk id="12" creationId="{69B0DD9E-CEAE-46AC-B0BD-7EF13BEB5D27}"/>
          </ac:picMkLst>
        </pc:picChg>
      </pc:sldChg>
      <pc:sldChg chg="addSp delSp modSp add mod">
        <pc:chgData name="정 천욱" userId="f460ef7493a801f9" providerId="LiveId" clId="{AEE2EF0E-3A81-4BAE-A2E1-F3AF094E01BC}" dt="2020-08-30T17:46:38.785" v="7844" actId="1076"/>
        <pc:sldMkLst>
          <pc:docMk/>
          <pc:sldMk cId="3356785637" sldId="288"/>
        </pc:sldMkLst>
        <pc:spChg chg="mod">
          <ac:chgData name="정 천욱" userId="f460ef7493a801f9" providerId="LiveId" clId="{AEE2EF0E-3A81-4BAE-A2E1-F3AF094E01BC}" dt="2020-08-30T17:46:06.420" v="7842" actId="20577"/>
          <ac:spMkLst>
            <pc:docMk/>
            <pc:sldMk cId="3356785637" sldId="288"/>
            <ac:spMk id="3" creationId="{A0D00067-16C7-4857-B6E8-2271C7834D45}"/>
          </ac:spMkLst>
        </pc:spChg>
        <pc:picChg chg="del">
          <ac:chgData name="정 천욱" userId="f460ef7493a801f9" providerId="LiveId" clId="{AEE2EF0E-3A81-4BAE-A2E1-F3AF094E01BC}" dt="2020-08-30T17:41:22.594" v="7453" actId="478"/>
          <ac:picMkLst>
            <pc:docMk/>
            <pc:sldMk cId="3356785637" sldId="288"/>
            <ac:picMk id="5" creationId="{E8E10EA9-5D5C-4228-9101-1258DC1EC4F8}"/>
          </ac:picMkLst>
        </pc:picChg>
        <pc:picChg chg="add mod">
          <ac:chgData name="정 천욱" userId="f460ef7493a801f9" providerId="LiveId" clId="{AEE2EF0E-3A81-4BAE-A2E1-F3AF094E01BC}" dt="2020-08-30T17:43:51.305" v="7704" actId="1076"/>
          <ac:picMkLst>
            <pc:docMk/>
            <pc:sldMk cId="3356785637" sldId="288"/>
            <ac:picMk id="6" creationId="{B1081B5B-A6E8-4D55-BEA2-6F992E26F55A}"/>
          </ac:picMkLst>
        </pc:picChg>
        <pc:picChg chg="add mod">
          <ac:chgData name="정 천욱" userId="f460ef7493a801f9" providerId="LiveId" clId="{AEE2EF0E-3A81-4BAE-A2E1-F3AF094E01BC}" dt="2020-08-30T17:45:47.914" v="7767" actId="1076"/>
          <ac:picMkLst>
            <pc:docMk/>
            <pc:sldMk cId="3356785637" sldId="288"/>
            <ac:picMk id="8" creationId="{0F2C9BDE-E799-45B0-97D8-97846FBBB70E}"/>
          </ac:picMkLst>
        </pc:picChg>
        <pc:picChg chg="del">
          <ac:chgData name="정 천욱" userId="f460ef7493a801f9" providerId="LiveId" clId="{AEE2EF0E-3A81-4BAE-A2E1-F3AF094E01BC}" dt="2020-08-30T17:41:22.121" v="7452" actId="478"/>
          <ac:picMkLst>
            <pc:docMk/>
            <pc:sldMk cId="3356785637" sldId="288"/>
            <ac:picMk id="9" creationId="{4A0C4092-8C92-48C0-AEDF-8584522D6E6A}"/>
          </ac:picMkLst>
        </pc:picChg>
        <pc:picChg chg="add mod">
          <ac:chgData name="정 천욱" userId="f460ef7493a801f9" providerId="LiveId" clId="{AEE2EF0E-3A81-4BAE-A2E1-F3AF094E01BC}" dt="2020-08-30T17:46:38.785" v="7844" actId="1076"/>
          <ac:picMkLst>
            <pc:docMk/>
            <pc:sldMk cId="3356785637" sldId="288"/>
            <ac:picMk id="11" creationId="{D0399494-D9DE-44C8-8414-6E339D469732}"/>
          </ac:picMkLst>
        </pc:picChg>
        <pc:picChg chg="del">
          <ac:chgData name="정 천욱" userId="f460ef7493a801f9" providerId="LiveId" clId="{AEE2EF0E-3A81-4BAE-A2E1-F3AF094E01BC}" dt="2020-08-30T17:41:21.563" v="7451" actId="478"/>
          <ac:picMkLst>
            <pc:docMk/>
            <pc:sldMk cId="3356785637" sldId="288"/>
            <ac:picMk id="12" creationId="{69B0DD9E-CEAE-46AC-B0BD-7EF13BEB5D27}"/>
          </ac:picMkLst>
        </pc:picChg>
      </pc:sldChg>
      <pc:sldChg chg="delSp modSp add mod">
        <pc:chgData name="정 천욱" userId="f460ef7493a801f9" providerId="LiveId" clId="{AEE2EF0E-3A81-4BAE-A2E1-F3AF094E01BC}" dt="2020-08-30T17:58:27.077" v="8908" actId="20577"/>
        <pc:sldMkLst>
          <pc:docMk/>
          <pc:sldMk cId="2496115520" sldId="289"/>
        </pc:sldMkLst>
        <pc:spChg chg="mod">
          <ac:chgData name="정 천욱" userId="f460ef7493a801f9" providerId="LiveId" clId="{AEE2EF0E-3A81-4BAE-A2E1-F3AF094E01BC}" dt="2020-08-30T17:58:27.077" v="8908" actId="20577"/>
          <ac:spMkLst>
            <pc:docMk/>
            <pc:sldMk cId="2496115520" sldId="289"/>
            <ac:spMk id="3" creationId="{A0D00067-16C7-4857-B6E8-2271C7834D45}"/>
          </ac:spMkLst>
        </pc:spChg>
        <pc:picChg chg="del">
          <ac:chgData name="정 천욱" userId="f460ef7493a801f9" providerId="LiveId" clId="{AEE2EF0E-3A81-4BAE-A2E1-F3AF094E01BC}" dt="2020-08-30T17:46:52.906" v="7849" actId="478"/>
          <ac:picMkLst>
            <pc:docMk/>
            <pc:sldMk cId="2496115520" sldId="289"/>
            <ac:picMk id="6" creationId="{B1081B5B-A6E8-4D55-BEA2-6F992E26F55A}"/>
          </ac:picMkLst>
        </pc:picChg>
        <pc:picChg chg="del">
          <ac:chgData name="정 천욱" userId="f460ef7493a801f9" providerId="LiveId" clId="{AEE2EF0E-3A81-4BAE-A2E1-F3AF094E01BC}" dt="2020-08-30T17:46:53.466" v="7850" actId="478"/>
          <ac:picMkLst>
            <pc:docMk/>
            <pc:sldMk cId="2496115520" sldId="289"/>
            <ac:picMk id="8" creationId="{0F2C9BDE-E799-45B0-97D8-97846FBBB70E}"/>
          </ac:picMkLst>
        </pc:picChg>
        <pc:picChg chg="del">
          <ac:chgData name="정 천욱" userId="f460ef7493a801f9" providerId="LiveId" clId="{AEE2EF0E-3A81-4BAE-A2E1-F3AF094E01BC}" dt="2020-08-30T17:46:49.549" v="7846" actId="478"/>
          <ac:picMkLst>
            <pc:docMk/>
            <pc:sldMk cId="2496115520" sldId="289"/>
            <ac:picMk id="11" creationId="{D0399494-D9DE-44C8-8414-6E339D469732}"/>
          </ac:picMkLst>
        </pc:picChg>
      </pc:sldChg>
      <pc:sldChg chg="addSp modSp add mod">
        <pc:chgData name="정 천욱" userId="f460ef7493a801f9" providerId="LiveId" clId="{AEE2EF0E-3A81-4BAE-A2E1-F3AF094E01BC}" dt="2020-08-30T17:59:05.050" v="8914" actId="1076"/>
        <pc:sldMkLst>
          <pc:docMk/>
          <pc:sldMk cId="2016751709" sldId="290"/>
        </pc:sldMkLst>
        <pc:spChg chg="mod">
          <ac:chgData name="정 천욱" userId="f460ef7493a801f9" providerId="LiveId" clId="{AEE2EF0E-3A81-4BAE-A2E1-F3AF094E01BC}" dt="2020-08-30T17:58:55.789" v="8911" actId="20577"/>
          <ac:spMkLst>
            <pc:docMk/>
            <pc:sldMk cId="2016751709" sldId="290"/>
            <ac:spMk id="3" creationId="{A0D00067-16C7-4857-B6E8-2271C7834D45}"/>
          </ac:spMkLst>
        </pc:spChg>
        <pc:picChg chg="add mod">
          <ac:chgData name="정 천욱" userId="f460ef7493a801f9" providerId="LiveId" clId="{AEE2EF0E-3A81-4BAE-A2E1-F3AF094E01BC}" dt="2020-08-30T17:56:54.482" v="8764" actId="1076"/>
          <ac:picMkLst>
            <pc:docMk/>
            <pc:sldMk cId="2016751709" sldId="290"/>
            <ac:picMk id="5" creationId="{4CBB856B-A877-42C3-9180-CDACE2B23B48}"/>
          </ac:picMkLst>
        </pc:picChg>
        <pc:picChg chg="add mod">
          <ac:chgData name="정 천욱" userId="f460ef7493a801f9" providerId="LiveId" clId="{AEE2EF0E-3A81-4BAE-A2E1-F3AF094E01BC}" dt="2020-08-30T17:58:57.818" v="8912" actId="1076"/>
          <ac:picMkLst>
            <pc:docMk/>
            <pc:sldMk cId="2016751709" sldId="290"/>
            <ac:picMk id="7" creationId="{438C8428-917E-452F-8601-3B7EFC2DA668}"/>
          </ac:picMkLst>
        </pc:picChg>
        <pc:picChg chg="add mod">
          <ac:chgData name="정 천욱" userId="f460ef7493a801f9" providerId="LiveId" clId="{AEE2EF0E-3A81-4BAE-A2E1-F3AF094E01BC}" dt="2020-08-30T17:59:05.050" v="8914" actId="1076"/>
          <ac:picMkLst>
            <pc:docMk/>
            <pc:sldMk cId="2016751709" sldId="290"/>
            <ac:picMk id="9" creationId="{80174D2B-91EA-48DD-9164-7C179314B4E7}"/>
          </ac:picMkLst>
        </pc:picChg>
      </pc:sldChg>
      <pc:sldChg chg="addSp delSp modSp add mod">
        <pc:chgData name="정 천욱" userId="f460ef7493a801f9" providerId="LiveId" clId="{AEE2EF0E-3A81-4BAE-A2E1-F3AF094E01BC}" dt="2020-08-30T18:01:59.092" v="9137"/>
        <pc:sldMkLst>
          <pc:docMk/>
          <pc:sldMk cId="2177952624" sldId="291"/>
        </pc:sldMkLst>
        <pc:spChg chg="mod">
          <ac:chgData name="정 천욱" userId="f460ef7493a801f9" providerId="LiveId" clId="{AEE2EF0E-3A81-4BAE-A2E1-F3AF094E01BC}" dt="2020-08-30T18:01:59.092" v="9137"/>
          <ac:spMkLst>
            <pc:docMk/>
            <pc:sldMk cId="2177952624" sldId="291"/>
            <ac:spMk id="3" creationId="{A0D00067-16C7-4857-B6E8-2271C7834D45}"/>
          </ac:spMkLst>
        </pc:spChg>
        <pc:picChg chg="del">
          <ac:chgData name="정 천욱" userId="f460ef7493a801f9" providerId="LiveId" clId="{AEE2EF0E-3A81-4BAE-A2E1-F3AF094E01BC}" dt="2020-08-30T17:59:23.196" v="8918" actId="478"/>
          <ac:picMkLst>
            <pc:docMk/>
            <pc:sldMk cId="2177952624" sldId="291"/>
            <ac:picMk id="5" creationId="{4CBB856B-A877-42C3-9180-CDACE2B23B48}"/>
          </ac:picMkLst>
        </pc:picChg>
        <pc:picChg chg="add mod">
          <ac:chgData name="정 천욱" userId="f460ef7493a801f9" providerId="LiveId" clId="{AEE2EF0E-3A81-4BAE-A2E1-F3AF094E01BC}" dt="2020-08-30T18:01:45.458" v="9070" actId="1076"/>
          <ac:picMkLst>
            <pc:docMk/>
            <pc:sldMk cId="2177952624" sldId="291"/>
            <ac:picMk id="6" creationId="{88061DF1-3F15-4B03-AA1C-C1FDBD2E7956}"/>
          </ac:picMkLst>
        </pc:picChg>
        <pc:picChg chg="del">
          <ac:chgData name="정 천욱" userId="f460ef7493a801f9" providerId="LiveId" clId="{AEE2EF0E-3A81-4BAE-A2E1-F3AF094E01BC}" dt="2020-08-30T17:59:22.323" v="8916" actId="478"/>
          <ac:picMkLst>
            <pc:docMk/>
            <pc:sldMk cId="2177952624" sldId="291"/>
            <ac:picMk id="7" creationId="{438C8428-917E-452F-8601-3B7EFC2DA668}"/>
          </ac:picMkLst>
        </pc:picChg>
        <pc:picChg chg="del">
          <ac:chgData name="정 천욱" userId="f460ef7493a801f9" providerId="LiveId" clId="{AEE2EF0E-3A81-4BAE-A2E1-F3AF094E01BC}" dt="2020-08-30T17:59:22.862" v="8917" actId="478"/>
          <ac:picMkLst>
            <pc:docMk/>
            <pc:sldMk cId="2177952624" sldId="291"/>
            <ac:picMk id="9" creationId="{80174D2B-91EA-48DD-9164-7C179314B4E7}"/>
          </ac:picMkLst>
        </pc:picChg>
        <pc:picChg chg="add mod">
          <ac:chgData name="정 천욱" userId="f460ef7493a801f9" providerId="LiveId" clId="{AEE2EF0E-3A81-4BAE-A2E1-F3AF094E01BC}" dt="2020-08-30T18:01:28.044" v="9008" actId="1076"/>
          <ac:picMkLst>
            <pc:docMk/>
            <pc:sldMk cId="2177952624" sldId="291"/>
            <ac:picMk id="10" creationId="{25FD4F76-7CFE-45AA-A760-7A2F4F183697}"/>
          </ac:picMkLst>
        </pc:picChg>
      </pc:sldChg>
      <pc:sldChg chg="addSp modSp add mod">
        <pc:chgData name="정 천욱" userId="f460ef7493a801f9" providerId="LiveId" clId="{AEE2EF0E-3A81-4BAE-A2E1-F3AF094E01BC}" dt="2020-08-30T18:04:51.019" v="9654" actId="1076"/>
        <pc:sldMkLst>
          <pc:docMk/>
          <pc:sldMk cId="1873813878" sldId="292"/>
        </pc:sldMkLst>
        <pc:spChg chg="mod">
          <ac:chgData name="정 천욱" userId="f460ef7493a801f9" providerId="LiveId" clId="{AEE2EF0E-3A81-4BAE-A2E1-F3AF094E01BC}" dt="2020-08-30T18:04:07.380" v="9652" actId="20577"/>
          <ac:spMkLst>
            <pc:docMk/>
            <pc:sldMk cId="1873813878" sldId="292"/>
            <ac:spMk id="3" creationId="{A0D00067-16C7-4857-B6E8-2271C7834D45}"/>
          </ac:spMkLst>
        </pc:spChg>
        <pc:picChg chg="add mod">
          <ac:chgData name="정 천욱" userId="f460ef7493a801f9" providerId="LiveId" clId="{AEE2EF0E-3A81-4BAE-A2E1-F3AF094E01BC}" dt="2020-08-30T18:04:51.019" v="9654" actId="1076"/>
          <ac:picMkLst>
            <pc:docMk/>
            <pc:sldMk cId="1873813878" sldId="292"/>
            <ac:picMk id="5" creationId="{DF6216CA-7CC4-4BEF-89EE-E7C0AA818736}"/>
          </ac:picMkLst>
        </pc:picChg>
      </pc:sldChg>
    </pc:docChg>
  </pc:docChgLst>
  <pc:docChgLst>
    <pc:chgData name="정 천욱" userId="f460ef7493a801f9" providerId="Windows Live" clId="Web-{11B17FE1-6896-4FAA-58F1-4989A69E8035}"/>
    <pc:docChg chg="modSld">
      <pc:chgData name="정 천욱" userId="f460ef7493a801f9" providerId="Windows Live" clId="Web-{11B17FE1-6896-4FAA-58F1-4989A69E8035}" dt="2020-09-01T03:15:49.526" v="3"/>
      <pc:docMkLst>
        <pc:docMk/>
      </pc:docMkLst>
      <pc:sldChg chg="modSp">
        <pc:chgData name="정 천욱" userId="f460ef7493a801f9" providerId="Windows Live" clId="Web-{11B17FE1-6896-4FAA-58F1-4989A69E8035}" dt="2020-09-01T03:15:49.526" v="3"/>
        <pc:sldMkLst>
          <pc:docMk/>
          <pc:sldMk cId="4138672413" sldId="285"/>
        </pc:sldMkLst>
        <pc:graphicFrameChg chg="mod modGraphic">
          <ac:chgData name="정 천욱" userId="f460ef7493a801f9" providerId="Windows Live" clId="Web-{11B17FE1-6896-4FAA-58F1-4989A69E8035}" dt="2020-09-01T03:15:49.526" v="3"/>
          <ac:graphicFrameMkLst>
            <pc:docMk/>
            <pc:sldMk cId="4138672413" sldId="285"/>
            <ac:graphicFrameMk id="4" creationId="{F07AC3C3-98ED-46BF-A1F0-3CC7F55CD60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91CD1-B279-43DC-95C0-15A80D320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D26036-A3AE-449E-8C96-B37EBDB0B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DA80F-DFA7-4E0F-8C1F-A509B09D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31D82-50E6-4976-AC03-9B1E86CB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29895-2F46-49B1-B5CD-84684EBF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8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F6E52-0518-40EC-B092-7F9D2181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F2319A-0579-47A1-91E6-4D3533F5A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76B96-BA5C-4851-9A47-CF09E1D2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D2DB9-B0A4-4AA6-A138-D05C5052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DEE28-6840-4EED-9D70-3131A817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3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C606FF-23DB-40C7-BCF8-B3FE3D479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2D7624-15A8-4A81-B862-F5C82577B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786B8-BD73-4373-9384-646831A5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A16B8-03B2-45A2-AFFE-71C69D86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49B25-274C-4C0C-A155-8E6EF1EF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5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61F25-5F61-4991-A2A7-094ED525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F5E9E-DB48-49D2-8151-08E8D090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D93F9-855F-4412-88B7-269AFFE7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3A88A-541F-4407-8952-1C7F465E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DF2BC-06DE-4E49-837B-41C37273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D45E3-3082-4B4D-BD3E-FC577450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2330B8-9356-4013-B363-5324B6206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681C6-E890-4CC8-BDD3-956EC222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3D092-559F-4904-BB88-9478AA3D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172-F633-4A48-96F2-FE265D7E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DC3AB-0F37-4C23-A696-DCFA8C29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8175E-6821-40B1-A515-DA59990C2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8D203C-3BFB-4A56-B9F6-9A97B010C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8B0AD-DE6D-4361-8D19-ADB4C887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2D460-0930-401F-8114-F8DEAF37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79169-897E-4980-9B02-A5529608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3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D25C8-29AF-49C6-99F9-5CAE06E3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10638-38A9-4652-98DD-6800945F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962EAF-5C59-400D-A2DA-A0AC481E9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B6EE64-0F77-413B-A451-A7E9EDDC9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66DC74-099A-4EF4-80D3-4225946B6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A52BBD-CD35-43A4-BBEF-49B5EE52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CD23C6-6A21-4177-A542-FA20ABFF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FDC24A-2592-486C-9511-8B7174EC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6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7C359-B136-43A0-8C80-60020A63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713224-F6BD-448B-9E4F-9220669A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87F3EB-C1D8-4E64-BCE4-C7E5E255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CBD7C3-C5A4-48BB-8B8B-199C84A4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26356D-BF03-485E-B663-C2E58C62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DD4868-6FF1-4A86-8548-0904CB1D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0833B1-338A-4737-808A-46C4555E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4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1D262-760E-4A37-9E89-90F95848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D132D-F1D7-4992-8A3F-E325EBCF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B23A03-C4D5-4BDB-B643-5F9D9DFD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051D24-626A-438C-B977-EEC83F68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D564C-3739-451A-880C-4078C5FE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39483-DDB3-482B-9180-768D81A4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4158-EECE-415E-BB64-65AD5CF2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3988C0-C875-4E74-B2C1-5DFDEC156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5AF711-2073-46F3-8E69-89D701E5F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251697-D6A4-436C-B6E5-672BEC00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F0562D-32F2-4959-A5FE-2BD2D860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31859-21D7-47B2-9C7D-6894D1E0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8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C3159B-252D-46DD-A768-00803760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145FED-D62B-477E-A980-873A2C760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A7DFC-7A2A-4730-B5CD-7730022AC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E927-D99C-42A5-9F99-47330F94F374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B2D2C-DF92-4D52-AA33-EF415476F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C7F70-3A6B-48AB-82A8-676E9908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6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2C00-D4BE-4273-AAFA-FDAAEB969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/>
              <a:t>02</a:t>
            </a:r>
            <a:r>
              <a:rPr lang="ko-KR" altLang="en-US" sz="4400"/>
              <a:t>강 데이터 조회하기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01124-606E-4272-853C-9291F528B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43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3389152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/>
              <a:t>부서 정보를 담은 테이블 정보 </a:t>
            </a:r>
            <a:r>
              <a:rPr lang="en-US" altLang="ko-KR"/>
              <a:t>: DEPARTMENT </a:t>
            </a:r>
          </a:p>
          <a:p>
            <a:pPr lvl="1"/>
            <a:endParaRPr lang="en-US" altLang="ko-KR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C34F074-8D84-4FBA-904A-0DC84712C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95739"/>
              </p:ext>
            </p:extLst>
          </p:nvPr>
        </p:nvGraphicFramePr>
        <p:xfrm>
          <a:off x="1143000" y="1886887"/>
          <a:ext cx="98695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565">
                  <a:extLst>
                    <a:ext uri="{9D8B030D-6E8A-4147-A177-3AD203B41FA5}">
                      <a16:colId xmlns:a16="http://schemas.microsoft.com/office/drawing/2014/main" val="94650501"/>
                    </a:ext>
                  </a:extLst>
                </a:gridCol>
                <a:gridCol w="1798983">
                  <a:extLst>
                    <a:ext uri="{9D8B030D-6E8A-4147-A177-3AD203B41FA5}">
                      <a16:colId xmlns:a16="http://schemas.microsoft.com/office/drawing/2014/main" val="364592039"/>
                    </a:ext>
                  </a:extLst>
                </a:gridCol>
                <a:gridCol w="894522">
                  <a:extLst>
                    <a:ext uri="{9D8B030D-6E8A-4147-A177-3AD203B41FA5}">
                      <a16:colId xmlns:a16="http://schemas.microsoft.com/office/drawing/2014/main" val="4184050827"/>
                    </a:ext>
                  </a:extLst>
                </a:gridCol>
                <a:gridCol w="5635487">
                  <a:extLst>
                    <a:ext uri="{9D8B030D-6E8A-4147-A177-3AD203B41FA5}">
                      <a16:colId xmlns:a16="http://schemas.microsoft.com/office/drawing/2014/main" val="543107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컬럼명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5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DNO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부서번호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88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DNAME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varchar2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부서명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05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LOC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varchar2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지역명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803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882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3389152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/>
              <a:t>급여 정보를 담은 테이블 정보 </a:t>
            </a:r>
            <a:r>
              <a:rPr lang="en-US" altLang="ko-KR"/>
              <a:t>: SALGRADE </a:t>
            </a:r>
          </a:p>
          <a:p>
            <a:pPr lvl="1"/>
            <a:endParaRPr lang="en-US" altLang="ko-KR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C34F074-8D84-4FBA-904A-0DC84712C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373190"/>
              </p:ext>
            </p:extLst>
          </p:nvPr>
        </p:nvGraphicFramePr>
        <p:xfrm>
          <a:off x="914400" y="1886887"/>
          <a:ext cx="100981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165">
                  <a:extLst>
                    <a:ext uri="{9D8B030D-6E8A-4147-A177-3AD203B41FA5}">
                      <a16:colId xmlns:a16="http://schemas.microsoft.com/office/drawing/2014/main" val="94650501"/>
                    </a:ext>
                  </a:extLst>
                </a:gridCol>
                <a:gridCol w="1798983">
                  <a:extLst>
                    <a:ext uri="{9D8B030D-6E8A-4147-A177-3AD203B41FA5}">
                      <a16:colId xmlns:a16="http://schemas.microsoft.com/office/drawing/2014/main" val="364592039"/>
                    </a:ext>
                  </a:extLst>
                </a:gridCol>
                <a:gridCol w="894522">
                  <a:extLst>
                    <a:ext uri="{9D8B030D-6E8A-4147-A177-3AD203B41FA5}">
                      <a16:colId xmlns:a16="http://schemas.microsoft.com/office/drawing/2014/main" val="4184050827"/>
                    </a:ext>
                  </a:extLst>
                </a:gridCol>
                <a:gridCol w="5635487">
                  <a:extLst>
                    <a:ext uri="{9D8B030D-6E8A-4147-A177-3AD203B41FA5}">
                      <a16:colId xmlns:a16="http://schemas.microsoft.com/office/drawing/2014/main" val="543107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컬럼명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5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GRADE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급여 등급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88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LOSAL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급여 하한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05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HISAL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급여 상한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803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01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3389152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/>
              <a:t>테이블 구조를 살펴보기 위한 쿼리 </a:t>
            </a:r>
            <a:r>
              <a:rPr lang="en-US" altLang="ko-KR"/>
              <a:t>: DESC</a:t>
            </a:r>
          </a:p>
          <a:p>
            <a:pPr lvl="1">
              <a:buFontTx/>
              <a:buChar char="-"/>
            </a:pPr>
            <a:r>
              <a:rPr lang="en-US" altLang="ko-KR"/>
              <a:t>DESC </a:t>
            </a:r>
            <a:r>
              <a:rPr lang="ko-KR" altLang="en-US"/>
              <a:t>테이블명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/>
              <a:t>하나의 결과물을 출력하기 위한 가상의 테이블 </a:t>
            </a:r>
            <a:r>
              <a:rPr lang="en-US" altLang="ko-KR"/>
              <a:t>: DUAL</a:t>
            </a:r>
          </a:p>
          <a:p>
            <a:pPr lvl="1">
              <a:buFontTx/>
              <a:buChar char="-"/>
            </a:pPr>
            <a:r>
              <a:rPr lang="en-US" altLang="ko-KR"/>
              <a:t>DESC DUAL</a:t>
            </a:r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r>
              <a:rPr lang="ko-KR" altLang="en-US"/>
              <a:t>오늘 날짜 출력하기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F6E3CA-DA45-437A-A606-58248B531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47" y="2162175"/>
            <a:ext cx="1428750" cy="247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BCDDD1-6231-4B8D-B5AB-7771388B5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47" y="3821691"/>
            <a:ext cx="1038225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B59833-6FE0-416F-96F6-B40C0F113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4" y="5109732"/>
            <a:ext cx="25050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0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3389152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/>
              <a:t>데이터베이스의 테이블에서 원하는 정보를 추출하는 명령어이다</a:t>
            </a:r>
            <a:r>
              <a:rPr lang="en-US" altLang="ko-KR"/>
              <a:t>.</a:t>
            </a:r>
          </a:p>
          <a:p>
            <a:r>
              <a:rPr lang="ko-KR" altLang="en-US"/>
              <a:t>가장 기본적이고 가장 많이 사용되는 구문이다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기본적인 내용부터 살을 붙여 나가면서 학습하도록 하자 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932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기본 형식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SELECT * FROM </a:t>
            </a:r>
            <a:r>
              <a:rPr lang="ko-KR" altLang="en-US"/>
              <a:t>테이블</a:t>
            </a:r>
            <a:r>
              <a:rPr lang="en-US" altLang="ko-KR"/>
              <a:t>;   (*: </a:t>
            </a:r>
            <a:r>
              <a:rPr lang="ko-KR" altLang="en-US"/>
              <a:t>모든 컬럼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기본적으로 테이블을 작성할 때는 스키마</a:t>
            </a:r>
            <a:r>
              <a:rPr lang="en-US" altLang="ko-KR" sz="2000"/>
              <a:t>.</a:t>
            </a:r>
            <a:r>
              <a:rPr lang="ko-KR" altLang="en-US" sz="2000"/>
              <a:t>테이블 형식으로 사용해야 하지만 연결된 스키마와 같은 때는 생략해도 된다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A7DDC5-C260-4527-AD70-6657A3322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30" y="2331140"/>
            <a:ext cx="2286000" cy="247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F990B2-7545-477D-ADCB-808AFC8DB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30" y="3882515"/>
            <a:ext cx="25336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5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특정 컬럼만 조회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여러 컬럼을 조회하고자 할 때는 각 컬럼을 </a:t>
            </a:r>
            <a:r>
              <a:rPr lang="en-US" altLang="ko-KR"/>
              <a:t>,</a:t>
            </a:r>
            <a:r>
              <a:rPr lang="ko-KR" altLang="en-US"/>
              <a:t>로 구분한다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D5D86B-B27F-4B99-A6D9-112108526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9" y="3319462"/>
            <a:ext cx="3028950" cy="219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D8F83-0FB1-4A02-8309-AFBFA029E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0" y="1768957"/>
            <a:ext cx="25812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91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조회 하고자 하는 컬럼이 숫자형 데이터인 경우 산술연산을 추가할 수 있다</a:t>
            </a:r>
            <a:r>
              <a:rPr lang="en-US" altLang="ko-KR"/>
              <a:t>.(+,-,*,/)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산술연산시 </a:t>
            </a:r>
            <a:r>
              <a:rPr lang="en-US" altLang="ko-KR"/>
              <a:t>null</a:t>
            </a:r>
            <a:r>
              <a:rPr lang="ko-KR" altLang="en-US"/>
              <a:t>인 경우</a:t>
            </a:r>
            <a:r>
              <a:rPr lang="en-US" altLang="ko-KR"/>
              <a:t>(</a:t>
            </a:r>
            <a:r>
              <a:rPr lang="ko-KR" altLang="en-US"/>
              <a:t>저장된 데이터가 없는 경우</a:t>
            </a:r>
            <a:r>
              <a:rPr lang="en-US" altLang="ko-KR"/>
              <a:t>) </a:t>
            </a:r>
            <a:r>
              <a:rPr lang="ko-KR" altLang="en-US"/>
              <a:t>연산 결과가 잘못 나올 수 있다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이때 </a:t>
            </a:r>
            <a:r>
              <a:rPr lang="en-US" altLang="ko-KR"/>
              <a:t>NULL</a:t>
            </a:r>
            <a:r>
              <a:rPr lang="ko-KR" altLang="en-US"/>
              <a:t>인 데이터를 어떻게 연산할지 도와주는 함수가 있다</a:t>
            </a:r>
            <a:r>
              <a:rPr lang="en-US" altLang="ko-KR">
                <a:sym typeface="Wingdings" panose="05000000000000000000" pitchFamily="2" charset="2"/>
              </a:rPr>
              <a:t>(NVL)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67285B-D810-4518-8E7B-90E3D834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55" y="2314781"/>
            <a:ext cx="4733925" cy="18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53AFE6-2152-455C-8900-05CE13949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55" y="4596848"/>
            <a:ext cx="6819900" cy="22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8B4AC5-3C1C-49D5-A0BD-1F73F46D9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54" y="5395272"/>
            <a:ext cx="74771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25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연산을 이용 해당 컬럼명이 연산식으로 표시되는 것을 볼 수 있는데 이때 연산식이 무엇을 의미하는 가를 컬럼에 표시할 수 있다 이것을 별칭</a:t>
            </a:r>
            <a:r>
              <a:rPr lang="en-US" altLang="ko-KR"/>
              <a:t>(alias)</a:t>
            </a:r>
            <a:r>
              <a:rPr lang="ko-KR" altLang="en-US"/>
              <a:t>라고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다만 별칭을 지을 때 </a:t>
            </a:r>
            <a:r>
              <a:rPr lang="en-US" altLang="ko-KR"/>
              <a:t>AS </a:t>
            </a:r>
            <a:r>
              <a:rPr lang="ko-KR" altLang="en-US"/>
              <a:t>키워드를 붙여야 하지만 생략도 가능하다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별칭 내부에 공백이나 대소문자 또는 특수기호</a:t>
            </a:r>
            <a:r>
              <a:rPr lang="en-US" altLang="ko-KR"/>
              <a:t>($,_,#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를 포함해야 한다면 </a:t>
            </a:r>
            <a:r>
              <a:rPr lang="en-US" altLang="ko-KR"/>
              <a:t>“”</a:t>
            </a:r>
            <a:r>
              <a:rPr lang="ko-KR" altLang="en-US"/>
              <a:t>를 이용해서 별칭을 부여한다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68748C-C042-4B4C-8A29-1B810D9AA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47" y="2515221"/>
            <a:ext cx="8181975" cy="257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EB9560-5653-4C69-8BF5-5677B9052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47" y="3897673"/>
            <a:ext cx="7877175" cy="228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C28F4C2-94B1-4310-8A10-C9C721FBA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47" y="5332758"/>
            <a:ext cx="87249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66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컬럼의 데이터가 중복되는 경우 중복 데이터를 제거하고 출력하기 위해 </a:t>
            </a:r>
            <a:r>
              <a:rPr lang="en-US" altLang="ko-KR"/>
              <a:t>DISTINCT</a:t>
            </a:r>
            <a:r>
              <a:rPr lang="ko-KR" altLang="en-US"/>
              <a:t>를 사용한다</a:t>
            </a:r>
            <a:r>
              <a:rPr lang="en-US" altLang="ko-KR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D893F6-6803-4CA7-B49A-90BD78DE6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82" y="2207522"/>
            <a:ext cx="2466975" cy="276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5747D8-9155-44B0-91D7-414069F90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82" y="3172116"/>
            <a:ext cx="35814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58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데이터 조회 시 특정 조건에 해당하는 데이터만 필요할 수 있다</a:t>
            </a:r>
            <a:r>
              <a:rPr lang="en-US" altLang="ko-KR"/>
              <a:t>.</a:t>
            </a:r>
          </a:p>
          <a:p>
            <a:r>
              <a:rPr lang="ko-KR" altLang="en-US"/>
              <a:t>이때 조건을 제시하는 구문을 </a:t>
            </a:r>
            <a:r>
              <a:rPr lang="en-US" altLang="ko-KR"/>
              <a:t>WHERE </a:t>
            </a:r>
            <a:r>
              <a:rPr lang="ko-KR" altLang="en-US" err="1"/>
              <a:t>조건절이라고</a:t>
            </a:r>
            <a:r>
              <a:rPr lang="ko-KR" altLang="en-US"/>
              <a:t>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SELECT </a:t>
            </a:r>
            <a:r>
              <a:rPr lang="ko-KR" altLang="en-US" err="1"/>
              <a:t>컬럼명</a:t>
            </a:r>
            <a:r>
              <a:rPr lang="ko-KR" altLang="en-US"/>
              <a:t> </a:t>
            </a:r>
            <a:r>
              <a:rPr lang="en-US" altLang="ko-KR"/>
              <a:t>FROM </a:t>
            </a:r>
            <a:r>
              <a:rPr lang="ko-KR" altLang="en-US"/>
              <a:t>테이블 </a:t>
            </a:r>
            <a:r>
              <a:rPr lang="en-US" altLang="ko-KR"/>
              <a:t>WHERE </a:t>
            </a:r>
            <a:r>
              <a:rPr lang="ko-KR" altLang="en-US"/>
              <a:t>조건</a:t>
            </a:r>
            <a:r>
              <a:rPr lang="en-US" altLang="ko-KR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조건절에 나오는 데이터는 숫자</a:t>
            </a:r>
            <a:r>
              <a:rPr lang="en-US" altLang="ko-KR"/>
              <a:t>,</a:t>
            </a:r>
            <a:r>
              <a:rPr lang="ko-KR" altLang="en-US"/>
              <a:t>문자</a:t>
            </a:r>
            <a:r>
              <a:rPr lang="en-US" altLang="ko-KR"/>
              <a:t>, </a:t>
            </a:r>
            <a:r>
              <a:rPr lang="ko-KR" altLang="en-US" err="1"/>
              <a:t>날짜등</a:t>
            </a:r>
            <a:r>
              <a:rPr lang="ko-KR" altLang="en-US"/>
              <a:t> 다양한 데이터가 나올 수 있는데 숫자이외의 데이터는 </a:t>
            </a:r>
            <a:r>
              <a:rPr lang="en-US" altLang="ko-KR"/>
              <a:t>‘’</a:t>
            </a:r>
            <a:r>
              <a:rPr lang="ko-KR" altLang="en-US"/>
              <a:t>로 묶어서 표시한다</a:t>
            </a:r>
            <a:r>
              <a:rPr lang="en-US" altLang="ko-KR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E052FC-E510-4F94-A667-BC6A3A3A0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47" y="3488635"/>
            <a:ext cx="43719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7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en-US" altLang="ko-KR" sz="2400"/>
              <a:t>SQL</a:t>
            </a:r>
            <a:r>
              <a:rPr lang="ko-KR" altLang="en-US" sz="2400"/>
              <a:t>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/>
          <a:lstStyle/>
          <a:p>
            <a:r>
              <a:rPr lang="en-US" altLang="ko-KR"/>
              <a:t>DBMS</a:t>
            </a:r>
            <a:r>
              <a:rPr lang="ko-KR" altLang="en-US"/>
              <a:t>는 기본적으로 질의요청과 결과응답으로 작동한다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이때 질의를 쿼리</a:t>
            </a:r>
            <a:r>
              <a:rPr lang="en-US" altLang="ko-KR"/>
              <a:t>(query)</a:t>
            </a:r>
            <a:r>
              <a:rPr lang="ko-KR" altLang="en-US"/>
              <a:t>라고 하는데 이 쿼리를 적절한 문법에 맞게 사용해야한다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SQL</a:t>
            </a:r>
            <a:r>
              <a:rPr lang="ko-KR" altLang="en-US"/>
              <a:t>은  이러한 쿼리를 문법적으로 정리한 것이다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842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비교연산</a:t>
            </a:r>
            <a:endParaRPr lang="en-US" altLang="ko-KR"/>
          </a:p>
          <a:p>
            <a:pPr>
              <a:buFontTx/>
              <a:buChar char="-"/>
            </a:pPr>
            <a:r>
              <a:rPr lang="ko-KR" altLang="en-US"/>
              <a:t>조건절에서 숫자</a:t>
            </a:r>
            <a:r>
              <a:rPr lang="en-US" altLang="ko-KR"/>
              <a:t>,</a:t>
            </a:r>
            <a:r>
              <a:rPr lang="ko-KR" altLang="en-US"/>
              <a:t>문자</a:t>
            </a:r>
            <a:r>
              <a:rPr lang="en-US" altLang="ko-KR"/>
              <a:t>,</a:t>
            </a:r>
            <a:r>
              <a:rPr lang="ko-KR" altLang="en-US" err="1"/>
              <a:t>날짜등의</a:t>
            </a:r>
            <a:r>
              <a:rPr lang="ko-KR" altLang="en-US"/>
              <a:t> 크기나 순서를 비교할 때 사용한다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endParaRPr lang="en-US" altLang="ko-KR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8B19EE2-41BA-4F72-85CC-DA6157BEA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84783"/>
              </p:ext>
            </p:extLst>
          </p:nvPr>
        </p:nvGraphicFramePr>
        <p:xfrm>
          <a:off x="480390" y="2707492"/>
          <a:ext cx="109297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018">
                  <a:extLst>
                    <a:ext uri="{9D8B030D-6E8A-4147-A177-3AD203B41FA5}">
                      <a16:colId xmlns:a16="http://schemas.microsoft.com/office/drawing/2014/main" val="2528164041"/>
                    </a:ext>
                  </a:extLst>
                </a:gridCol>
                <a:gridCol w="2425148">
                  <a:extLst>
                    <a:ext uri="{9D8B030D-6E8A-4147-A177-3AD203B41FA5}">
                      <a16:colId xmlns:a16="http://schemas.microsoft.com/office/drawing/2014/main" val="809137888"/>
                    </a:ext>
                  </a:extLst>
                </a:gridCol>
                <a:gridCol w="7255566">
                  <a:extLst>
                    <a:ext uri="{9D8B030D-6E8A-4147-A177-3AD203B41FA5}">
                      <a16:colId xmlns:a16="http://schemas.microsoft.com/office/drawing/2014/main" val="1851323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예제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8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=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SELECT </a:t>
                      </a:r>
                      <a:r>
                        <a:rPr lang="en-US" altLang="ko-KR" err="1"/>
                        <a:t>eno,ename,salary</a:t>
                      </a:r>
                      <a:r>
                        <a:rPr lang="en-US" altLang="ko-KR"/>
                        <a:t> FROM employee WHERE salary=1500;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1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보다 크다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SELECT </a:t>
                      </a:r>
                      <a:r>
                        <a:rPr lang="en-US" altLang="ko-KR" err="1"/>
                        <a:t>eno,ename,salary</a:t>
                      </a:r>
                      <a:r>
                        <a:rPr lang="en-US" altLang="ko-KR"/>
                        <a:t> FROM employee WHERE salary&gt;1500;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5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보다 작다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SELECT </a:t>
                      </a:r>
                      <a:r>
                        <a:rPr lang="en-US" altLang="ko-KR" err="1"/>
                        <a:t>eno,ename,salary</a:t>
                      </a:r>
                      <a:r>
                        <a:rPr lang="en-US" altLang="ko-KR"/>
                        <a:t> FROM employee WHERE salary&lt;1500;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&gt;=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보다 크거나 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SELECT </a:t>
                      </a:r>
                      <a:r>
                        <a:rPr lang="en-US" altLang="ko-KR" err="1"/>
                        <a:t>eno,ename,salary</a:t>
                      </a:r>
                      <a:r>
                        <a:rPr lang="en-US" altLang="ko-KR"/>
                        <a:t> FROM employee WHERE salary&gt;=1500;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08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&lt;=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보다 작거나 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SELECT </a:t>
                      </a:r>
                      <a:r>
                        <a:rPr lang="en-US" altLang="ko-KR" err="1"/>
                        <a:t>eno,ename,salary</a:t>
                      </a:r>
                      <a:r>
                        <a:rPr lang="en-US" altLang="ko-KR"/>
                        <a:t> FROM employee WHERE salary&lt;=1500;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8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&lt;&gt;,!=,^=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다르다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같지 않다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SELECT </a:t>
                      </a:r>
                      <a:r>
                        <a:rPr lang="en-US" altLang="ko-KR" err="1"/>
                        <a:t>eno,ename,salary</a:t>
                      </a:r>
                      <a:r>
                        <a:rPr lang="en-US" altLang="ko-KR"/>
                        <a:t> FROM employee WHERE salary&lt;&gt;1500;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26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398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비교연산</a:t>
            </a:r>
            <a:endParaRPr lang="en-US" altLang="ko-KR"/>
          </a:p>
          <a:p>
            <a:pPr>
              <a:buFontTx/>
              <a:buChar char="-"/>
            </a:pPr>
            <a:r>
              <a:rPr lang="ko-KR" altLang="en-US"/>
              <a:t>문자나 날짜를 비교할 때는 </a:t>
            </a:r>
            <a:r>
              <a:rPr lang="en-US" altLang="ko-KR"/>
              <a:t>‘’</a:t>
            </a:r>
            <a:r>
              <a:rPr lang="ko-KR" altLang="en-US"/>
              <a:t>로 묶어준다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>
              <a:buFontTx/>
              <a:buChar char="-"/>
            </a:pP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2C69D4-C0E5-4F99-9016-9987BB5AB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31190"/>
            <a:ext cx="5429250" cy="180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EBAAED-C414-4D89-9B3E-5B7C29E10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44259"/>
            <a:ext cx="5600700" cy="266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BFF04E-0543-4726-884F-80795E38B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543053"/>
            <a:ext cx="5629275" cy="228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906D636-F612-492F-8D70-B9C8BD24F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203746"/>
            <a:ext cx="50387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74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661374" cy="5422464"/>
          </a:xfrm>
        </p:spPr>
        <p:txBody>
          <a:bodyPr>
            <a:normAutofit/>
          </a:bodyPr>
          <a:lstStyle/>
          <a:p>
            <a:r>
              <a:rPr lang="ko-KR" altLang="en-US"/>
              <a:t>논리연산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조건 여러 개를 조합해서 결과를 얻어야 하는 경우에 사용한 연산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>
              <a:buFontTx/>
              <a:buChar char="-"/>
            </a:pPr>
            <a:endParaRPr lang="en-US" altLang="ko-KR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99DFE4-D54F-4881-B8FA-68F089E10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8787"/>
              </p:ext>
            </p:extLst>
          </p:nvPr>
        </p:nvGraphicFramePr>
        <p:xfrm>
          <a:off x="838199" y="2399155"/>
          <a:ext cx="10156903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994">
                  <a:extLst>
                    <a:ext uri="{9D8B030D-6E8A-4147-A177-3AD203B41FA5}">
                      <a16:colId xmlns:a16="http://schemas.microsoft.com/office/drawing/2014/main" val="2512721197"/>
                    </a:ext>
                  </a:extLst>
                </a:gridCol>
                <a:gridCol w="8384909">
                  <a:extLst>
                    <a:ext uri="{9D8B030D-6E8A-4147-A177-3AD203B41FA5}">
                      <a16:colId xmlns:a16="http://schemas.microsoft.com/office/drawing/2014/main" val="2799180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연산자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의미와 예제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5156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AND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두가지 조건 모두 만족해야만 조회할 수 있다</a:t>
                      </a:r>
                      <a:r>
                        <a:rPr lang="en-US" altLang="ko-KR"/>
                        <a:t>.</a:t>
                      </a:r>
                    </a:p>
                    <a:p>
                      <a:pPr latinLnBrk="1"/>
                      <a:r>
                        <a:rPr lang="en-US" altLang="ko-KR"/>
                        <a:t>SELECT * FROM employee WHERE </a:t>
                      </a:r>
                      <a:r>
                        <a:rPr lang="en-US" altLang="ko-KR" err="1"/>
                        <a:t>dno</a:t>
                      </a:r>
                      <a:r>
                        <a:rPr lang="en-US" altLang="ko-KR"/>
                        <a:t>=10 AND job=‘MANAGER’;</a:t>
                      </a:r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5134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OR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두가지 조건 중 하나이상 만족하더라도 조회할 수 있다</a:t>
                      </a:r>
                      <a:r>
                        <a:rPr lang="en-US" altLang="ko-KR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SELECT * FROM employee WHERE </a:t>
                      </a:r>
                      <a:r>
                        <a:rPr lang="en-US" altLang="ko-KR" err="1"/>
                        <a:t>dno</a:t>
                      </a:r>
                      <a:r>
                        <a:rPr lang="en-US" altLang="ko-KR"/>
                        <a:t>=10 OR job=‘MANAGER’;</a:t>
                      </a:r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5108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NOT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조건에 만족하지 못하는 데이터만 조회한다</a:t>
                      </a:r>
                      <a:r>
                        <a:rPr lang="en-US" altLang="ko-KR"/>
                        <a:t>.</a:t>
                      </a:r>
                    </a:p>
                    <a:p>
                      <a:pPr latinLnBrk="1"/>
                      <a:r>
                        <a:rPr lang="en-US" altLang="ko-KR"/>
                        <a:t>SELECT * FROM employee WHERE NOT </a:t>
                      </a:r>
                      <a:r>
                        <a:rPr lang="en-US" altLang="ko-KR" err="1"/>
                        <a:t>dno</a:t>
                      </a:r>
                      <a:r>
                        <a:rPr lang="en-US" altLang="ko-KR"/>
                        <a:t>=10 </a:t>
                      </a:r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0066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77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논리연산</a:t>
            </a:r>
            <a:endParaRPr lang="en-US" altLang="ko-KR"/>
          </a:p>
          <a:p>
            <a:pPr lvl="1">
              <a:buFontTx/>
              <a:buChar char="-"/>
            </a:pPr>
            <a:r>
              <a:rPr lang="en-US" altLang="ko-KR"/>
              <a:t>AND</a:t>
            </a:r>
            <a:r>
              <a:rPr lang="ko-KR" altLang="en-US"/>
              <a:t>연산은 두 조건을 모두 만족할 때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>
              <a:buFontTx/>
              <a:buChar char="-"/>
            </a:pPr>
            <a:endParaRPr lang="en-US" altLang="ko-KR"/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07C97580-A144-4019-80D7-87A81C04E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09802"/>
              </p:ext>
            </p:extLst>
          </p:nvPr>
        </p:nvGraphicFramePr>
        <p:xfrm>
          <a:off x="1457966" y="2028315"/>
          <a:ext cx="24545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430">
                  <a:extLst>
                    <a:ext uri="{9D8B030D-6E8A-4147-A177-3AD203B41FA5}">
                      <a16:colId xmlns:a16="http://schemas.microsoft.com/office/drawing/2014/main" val="545273140"/>
                    </a:ext>
                  </a:extLst>
                </a:gridCol>
                <a:gridCol w="791737">
                  <a:extLst>
                    <a:ext uri="{9D8B030D-6E8A-4147-A177-3AD203B41FA5}">
                      <a16:colId xmlns:a16="http://schemas.microsoft.com/office/drawing/2014/main" val="2692625779"/>
                    </a:ext>
                  </a:extLst>
                </a:gridCol>
                <a:gridCol w="836341">
                  <a:extLst>
                    <a:ext uri="{9D8B030D-6E8A-4147-A177-3AD203B41FA5}">
                      <a16:colId xmlns:a16="http://schemas.microsoft.com/office/drawing/2014/main" val="2353608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조건</a:t>
                      </a: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조건</a:t>
                      </a: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AND</a:t>
                      </a:r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8990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09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0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11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435687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97258DC8-4A4E-4708-928D-F02392286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7" y="4317277"/>
            <a:ext cx="52387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40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논리연산</a:t>
            </a:r>
            <a:endParaRPr lang="en-US" altLang="ko-KR"/>
          </a:p>
          <a:p>
            <a:pPr lvl="1">
              <a:buFontTx/>
              <a:buChar char="-"/>
            </a:pPr>
            <a:r>
              <a:rPr lang="en-US" altLang="ko-KR"/>
              <a:t>OR</a:t>
            </a:r>
            <a:r>
              <a:rPr lang="ko-KR" altLang="en-US"/>
              <a:t>연산은 두 </a:t>
            </a:r>
            <a:r>
              <a:rPr lang="ko-KR" altLang="en-US" err="1"/>
              <a:t>조건중</a:t>
            </a:r>
            <a:r>
              <a:rPr lang="ko-KR" altLang="en-US"/>
              <a:t> 하나만 만족해도 참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>
              <a:buFontTx/>
              <a:buChar char="-"/>
            </a:pPr>
            <a:endParaRPr lang="en-US" altLang="ko-KR"/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07C97580-A144-4019-80D7-87A81C04E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74980"/>
              </p:ext>
            </p:extLst>
          </p:nvPr>
        </p:nvGraphicFramePr>
        <p:xfrm>
          <a:off x="1457966" y="2028315"/>
          <a:ext cx="24545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430">
                  <a:extLst>
                    <a:ext uri="{9D8B030D-6E8A-4147-A177-3AD203B41FA5}">
                      <a16:colId xmlns:a16="http://schemas.microsoft.com/office/drawing/2014/main" val="545273140"/>
                    </a:ext>
                  </a:extLst>
                </a:gridCol>
                <a:gridCol w="791737">
                  <a:extLst>
                    <a:ext uri="{9D8B030D-6E8A-4147-A177-3AD203B41FA5}">
                      <a16:colId xmlns:a16="http://schemas.microsoft.com/office/drawing/2014/main" val="2692625779"/>
                    </a:ext>
                  </a:extLst>
                </a:gridCol>
                <a:gridCol w="836341">
                  <a:extLst>
                    <a:ext uri="{9D8B030D-6E8A-4147-A177-3AD203B41FA5}">
                      <a16:colId xmlns:a16="http://schemas.microsoft.com/office/drawing/2014/main" val="2353608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조건</a:t>
                      </a: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조건</a:t>
                      </a: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OR</a:t>
                      </a:r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8990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09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0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11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43568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5CA21D6-0319-47CB-B2DB-1A340569B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29" y="4122620"/>
            <a:ext cx="51339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93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논리연산</a:t>
            </a:r>
            <a:endParaRPr lang="en-US" altLang="ko-KR"/>
          </a:p>
          <a:p>
            <a:pPr lvl="1">
              <a:buFontTx/>
              <a:buChar char="-"/>
            </a:pPr>
            <a:r>
              <a:rPr lang="en-US" altLang="ko-KR"/>
              <a:t>NOT</a:t>
            </a:r>
            <a:r>
              <a:rPr lang="ko-KR" altLang="en-US"/>
              <a:t>연산은 반대가 되는 논리값을 구한다</a:t>
            </a:r>
            <a:r>
              <a:rPr lang="en-US" altLang="ko-KR"/>
              <a:t>.</a:t>
            </a:r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비슷한 역할을 하는 연산자로 </a:t>
            </a:r>
            <a:r>
              <a:rPr lang="en-US" altLang="ko-KR"/>
              <a:t>&lt;&gt;</a:t>
            </a:r>
            <a:r>
              <a:rPr lang="ko-KR" altLang="en-US"/>
              <a:t>가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>
              <a:buFontTx/>
              <a:buChar char="-"/>
            </a:pPr>
            <a:endParaRPr lang="en-US" altLang="ko-KR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62ACF092-490C-4915-B860-A9B39FFB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892010"/>
              </p:ext>
            </p:extLst>
          </p:nvPr>
        </p:nvGraphicFramePr>
        <p:xfrm>
          <a:off x="1346199" y="2058062"/>
          <a:ext cx="14566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140">
                  <a:extLst>
                    <a:ext uri="{9D8B030D-6E8A-4147-A177-3AD203B41FA5}">
                      <a16:colId xmlns:a16="http://schemas.microsoft.com/office/drawing/2014/main" val="1531225755"/>
                    </a:ext>
                  </a:extLst>
                </a:gridCol>
                <a:gridCol w="735496">
                  <a:extLst>
                    <a:ext uri="{9D8B030D-6E8A-4147-A177-3AD203B41FA5}">
                      <a16:colId xmlns:a16="http://schemas.microsoft.com/office/drawing/2014/main" val="1503598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NOT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64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2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85454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595BB70A-E539-45FD-8DDC-4C7D736A4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91" y="3478696"/>
            <a:ext cx="396240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5DE6C7-4133-4CCC-B463-17299C7FF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91" y="4489982"/>
            <a:ext cx="3619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83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ko-KR" altLang="en-US"/>
              <a:t>논리연산</a:t>
            </a: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 </a:t>
            </a:r>
            <a:r>
              <a:rPr lang="en-US" altLang="ko-KR"/>
              <a:t>:  </a:t>
            </a:r>
            <a:r>
              <a:rPr lang="ko-KR" altLang="en-US"/>
              <a:t>급여가 </a:t>
            </a:r>
            <a:r>
              <a:rPr lang="en-US" altLang="ko-KR"/>
              <a:t>1000</a:t>
            </a:r>
            <a:r>
              <a:rPr lang="ko-KR" altLang="en-US"/>
              <a:t>에서 </a:t>
            </a:r>
            <a:r>
              <a:rPr lang="en-US" altLang="ko-KR"/>
              <a:t>1500 </a:t>
            </a:r>
            <a:r>
              <a:rPr lang="ko-KR" altLang="en-US"/>
              <a:t>사이인 사원을 조회하는 예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 </a:t>
            </a:r>
            <a:r>
              <a:rPr lang="en-US" altLang="ko-KR"/>
              <a:t>:  </a:t>
            </a:r>
            <a:r>
              <a:rPr lang="ko-KR" altLang="en-US"/>
              <a:t>급여가 </a:t>
            </a:r>
            <a:r>
              <a:rPr lang="en-US" altLang="ko-KR"/>
              <a:t>1000</a:t>
            </a:r>
            <a:r>
              <a:rPr lang="ko-KR" altLang="en-US"/>
              <a:t>미만이거나 </a:t>
            </a:r>
            <a:r>
              <a:rPr lang="en-US" altLang="ko-KR"/>
              <a:t>1500</a:t>
            </a:r>
            <a:r>
              <a:rPr lang="ko-KR" altLang="en-US"/>
              <a:t>초과인 사원을 조회하는 예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 </a:t>
            </a:r>
            <a:r>
              <a:rPr lang="en-US" altLang="ko-KR"/>
              <a:t>:  </a:t>
            </a:r>
            <a:r>
              <a:rPr lang="ko-KR" altLang="en-US"/>
              <a:t>커미션이 </a:t>
            </a:r>
            <a:r>
              <a:rPr lang="en-US" altLang="ko-KR"/>
              <a:t>300</a:t>
            </a:r>
            <a:r>
              <a:rPr lang="ko-KR" altLang="en-US"/>
              <a:t>이거나 </a:t>
            </a:r>
            <a:r>
              <a:rPr lang="en-US" altLang="ko-KR"/>
              <a:t>500</a:t>
            </a:r>
            <a:r>
              <a:rPr lang="ko-KR" altLang="en-US"/>
              <a:t>이거나 </a:t>
            </a:r>
            <a:r>
              <a:rPr lang="en-US" altLang="ko-KR"/>
              <a:t>1400</a:t>
            </a:r>
            <a:r>
              <a:rPr lang="ko-KR" altLang="en-US"/>
              <a:t>인 사원을 조회하는 예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468306-3490-4AFE-8E0D-47904C191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59" y="2251005"/>
            <a:ext cx="3590925" cy="447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4C744D-6558-4734-A98F-57216F464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59" y="3295196"/>
            <a:ext cx="3381375" cy="419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3D5CAE-DDC2-4491-993C-3F98F64F7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59" y="4496796"/>
            <a:ext cx="55816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00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en-US" altLang="ko-KR"/>
              <a:t>BETWEEN~AND </a:t>
            </a:r>
            <a:r>
              <a:rPr lang="ko-KR" altLang="en-US"/>
              <a:t>연산</a:t>
            </a: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특정 컬럼의 값이 </a:t>
            </a:r>
            <a:r>
              <a:rPr lang="ko-KR" altLang="en-US" err="1"/>
              <a:t>하한값와</a:t>
            </a:r>
            <a:r>
              <a:rPr lang="ko-KR" altLang="en-US"/>
              <a:t> </a:t>
            </a:r>
            <a:r>
              <a:rPr lang="ko-KR" altLang="en-US" err="1"/>
              <a:t>상한값</a:t>
            </a:r>
            <a:r>
              <a:rPr lang="ko-KR" altLang="en-US"/>
              <a:t> 사이의 데이터를 조회하기 위한 연산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</a:t>
            </a:r>
            <a:r>
              <a:rPr lang="en-US" altLang="ko-KR"/>
              <a:t>: </a:t>
            </a:r>
            <a:r>
              <a:rPr lang="ko-KR" altLang="en-US"/>
              <a:t>급여가 </a:t>
            </a:r>
            <a:r>
              <a:rPr lang="en-US" altLang="ko-KR"/>
              <a:t>1000</a:t>
            </a:r>
            <a:r>
              <a:rPr lang="ko-KR" altLang="en-US"/>
              <a:t>이상 </a:t>
            </a:r>
            <a:r>
              <a:rPr lang="en-US" altLang="ko-KR"/>
              <a:t>1500</a:t>
            </a:r>
            <a:r>
              <a:rPr lang="ko-KR" altLang="en-US"/>
              <a:t>이하인 사원을 조회하기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</a:t>
            </a:r>
            <a:r>
              <a:rPr lang="en-US" altLang="ko-KR"/>
              <a:t>: </a:t>
            </a:r>
            <a:r>
              <a:rPr lang="ko-KR" altLang="en-US"/>
              <a:t>급여가 </a:t>
            </a:r>
            <a:r>
              <a:rPr lang="en-US" altLang="ko-KR"/>
              <a:t>1000</a:t>
            </a:r>
            <a:r>
              <a:rPr lang="ko-KR" altLang="en-US"/>
              <a:t>미만이거나 </a:t>
            </a:r>
            <a:r>
              <a:rPr lang="en-US" altLang="ko-KR"/>
              <a:t>1500 </a:t>
            </a:r>
            <a:r>
              <a:rPr lang="ko-KR" altLang="en-US"/>
              <a:t>초과인 사원을 조회해보자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</a:t>
            </a:r>
            <a:r>
              <a:rPr lang="en-US" altLang="ko-KR"/>
              <a:t>: 1982</a:t>
            </a:r>
            <a:r>
              <a:rPr lang="ko-KR" altLang="en-US"/>
              <a:t>년에 입사한 사원을 조회해보자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80BAB0-765E-49AD-A432-E24C255C2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48" y="3209925"/>
            <a:ext cx="34004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40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en-US" altLang="ko-KR"/>
              <a:t>IN </a:t>
            </a:r>
            <a:r>
              <a:rPr lang="ko-KR" altLang="en-US"/>
              <a:t>연산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-BETWEEN </a:t>
            </a:r>
            <a:r>
              <a:rPr lang="ko-KR" altLang="en-US"/>
              <a:t>연산이 연속적인 범위를 조회하기 위한 연산이라면 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IN</a:t>
            </a:r>
            <a:r>
              <a:rPr lang="ko-KR" altLang="en-US"/>
              <a:t> 연산은 </a:t>
            </a:r>
            <a:r>
              <a:rPr lang="ko-KR" altLang="en-US" err="1"/>
              <a:t>불연속적인</a:t>
            </a:r>
            <a:r>
              <a:rPr lang="ko-KR" altLang="en-US"/>
              <a:t> 값을 조회하기 위한 연산이다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-</a:t>
            </a: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ko-KR" altLang="en-US"/>
              <a:t>커미션이 </a:t>
            </a:r>
            <a:r>
              <a:rPr lang="en-US" altLang="ko-KR"/>
              <a:t>300</a:t>
            </a:r>
            <a:r>
              <a:rPr lang="ko-KR" altLang="en-US"/>
              <a:t>이거나 </a:t>
            </a:r>
            <a:r>
              <a:rPr lang="en-US" altLang="ko-KR"/>
              <a:t>500</a:t>
            </a:r>
            <a:r>
              <a:rPr lang="ko-KR" altLang="en-US"/>
              <a:t>이거나 </a:t>
            </a:r>
            <a:r>
              <a:rPr lang="en-US" altLang="ko-KR"/>
              <a:t>1400</a:t>
            </a:r>
            <a:r>
              <a:rPr lang="ko-KR" altLang="en-US"/>
              <a:t>인 사원을 조회하는 예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- </a:t>
            </a:r>
            <a:r>
              <a:rPr lang="ko-KR" altLang="en-US"/>
              <a:t>예제</a:t>
            </a:r>
            <a:r>
              <a:rPr lang="en-US" altLang="ko-KR"/>
              <a:t>: </a:t>
            </a:r>
            <a:r>
              <a:rPr lang="ko-KR" altLang="en-US"/>
              <a:t>커미션이 </a:t>
            </a:r>
            <a:r>
              <a:rPr lang="en-US" altLang="ko-KR"/>
              <a:t>300,500,</a:t>
            </a:r>
            <a:r>
              <a:rPr lang="ko-KR" altLang="en-US"/>
              <a:t> </a:t>
            </a:r>
            <a:r>
              <a:rPr lang="en-US" altLang="ko-KR"/>
              <a:t>1400</a:t>
            </a:r>
            <a:r>
              <a:rPr lang="ko-KR" altLang="en-US"/>
              <a:t>모두 아닌 사원을 조회하는 예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C0E36E-C697-4DF9-9F53-0BDA0D1DD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43" y="3343896"/>
            <a:ext cx="3476625" cy="428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D56EE4-B34E-4589-9D3D-E29AC1E41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43" y="4954534"/>
            <a:ext cx="3848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77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en-US" altLang="ko-KR"/>
              <a:t>LIKE</a:t>
            </a:r>
            <a:r>
              <a:rPr lang="ko-KR" altLang="en-US"/>
              <a:t> 연산자와 와일드카드</a:t>
            </a: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컬럼에 저장된 </a:t>
            </a:r>
            <a:r>
              <a:rPr lang="ko-KR" altLang="en-US" err="1"/>
              <a:t>문자중</a:t>
            </a:r>
            <a:r>
              <a:rPr lang="ko-KR" altLang="en-US"/>
              <a:t> 일부만 일치하더라도 조회가 가능하도록 하기 위해 사용되는 연산</a:t>
            </a:r>
            <a:endParaRPr lang="en-US" altLang="ko-KR"/>
          </a:p>
          <a:p>
            <a:pPr lvl="1">
              <a:buFontTx/>
              <a:buChar char="-"/>
            </a:pPr>
            <a:r>
              <a:rPr lang="en-US" altLang="ko-KR"/>
              <a:t>LIKE</a:t>
            </a:r>
            <a:r>
              <a:rPr lang="ko-KR" altLang="en-US"/>
              <a:t>연산은 필수적으로 패턴이 필요한데 패턴에는 두가지 형태의 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  </a:t>
            </a:r>
            <a:r>
              <a:rPr lang="ko-KR" altLang="en-US"/>
              <a:t>와일드카드가 사용된다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07AC3C3-98ED-46BF-A1F0-3CC7F55CD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51630"/>
              </p:ext>
            </p:extLst>
          </p:nvPr>
        </p:nvGraphicFramePr>
        <p:xfrm>
          <a:off x="1205948" y="3240230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861">
                  <a:extLst>
                    <a:ext uri="{9D8B030D-6E8A-4147-A177-3AD203B41FA5}">
                      <a16:colId xmlns:a16="http://schemas.microsoft.com/office/drawing/2014/main" val="3388593777"/>
                    </a:ext>
                  </a:extLst>
                </a:gridCol>
                <a:gridCol w="6690139">
                  <a:extLst>
                    <a:ext uri="{9D8B030D-6E8A-4147-A177-3AD203B41FA5}">
                      <a16:colId xmlns:a16="http://schemas.microsoft.com/office/drawing/2014/main" val="12124773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와일드 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12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문자가 없거나 하나 이상의 문자가 어떤 값이 와도 상관없음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3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_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하나의 문자가 어떤 값이 와도 상관없음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19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67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en-US" altLang="ko-KR" sz="2400"/>
              <a:t>SQL</a:t>
            </a:r>
            <a:r>
              <a:rPr lang="ko-KR" altLang="en-US" sz="2400"/>
              <a:t>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/>
          <a:lstStyle/>
          <a:p>
            <a:r>
              <a:rPr lang="ko-KR" altLang="en-US"/>
              <a:t>기본적인 </a:t>
            </a:r>
            <a:r>
              <a:rPr lang="en-US" altLang="ko-KR"/>
              <a:t>SQL</a:t>
            </a:r>
            <a:r>
              <a:rPr lang="ko-KR" altLang="en-US"/>
              <a:t>의 표준은 국제표준화 기구</a:t>
            </a:r>
            <a:r>
              <a:rPr lang="en-US" altLang="ko-KR"/>
              <a:t>(ISO)</a:t>
            </a:r>
            <a:r>
              <a:rPr lang="ko-KR" altLang="en-US"/>
              <a:t>이 정립했지만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각 데이터베이스 회사마다 자기</a:t>
            </a:r>
            <a:r>
              <a:rPr lang="en-US" altLang="ko-KR"/>
              <a:t> </a:t>
            </a:r>
            <a:r>
              <a:rPr lang="ko-KR" altLang="en-US"/>
              <a:t>제품에 특화된 </a:t>
            </a:r>
            <a:r>
              <a:rPr lang="en-US" altLang="ko-KR"/>
              <a:t>SQL</a:t>
            </a:r>
            <a:r>
              <a:rPr lang="ko-KR" altLang="en-US"/>
              <a:t>을 사용한다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oracle</a:t>
            </a:r>
            <a:r>
              <a:rPr lang="ko-KR" altLang="en-US"/>
              <a:t>에서는 </a:t>
            </a:r>
            <a:r>
              <a:rPr lang="en-US" altLang="ko-KR"/>
              <a:t>PL/SQL</a:t>
            </a:r>
            <a:r>
              <a:rPr lang="ko-KR" altLang="en-US"/>
              <a:t>이라 부르고</a:t>
            </a:r>
            <a:endParaRPr lang="en-US" altLang="ko-KR"/>
          </a:p>
          <a:p>
            <a:pPr lvl="1"/>
            <a:r>
              <a:rPr lang="en-US" altLang="ko-KR" err="1"/>
              <a:t>ms-sql</a:t>
            </a:r>
            <a:r>
              <a:rPr lang="ko-KR" altLang="en-US"/>
              <a:t>에서는 </a:t>
            </a:r>
            <a:r>
              <a:rPr lang="en-US" altLang="ko-KR"/>
              <a:t>T-SQL</a:t>
            </a:r>
          </a:p>
          <a:p>
            <a:pPr lvl="1"/>
            <a:r>
              <a:rPr lang="en-US" altLang="ko-KR"/>
              <a:t>my-</a:t>
            </a:r>
            <a:r>
              <a:rPr lang="en-US" altLang="ko-KR" err="1"/>
              <a:t>sql</a:t>
            </a:r>
            <a:r>
              <a:rPr lang="ko-KR" altLang="en-US"/>
              <a:t>에서는  그냥 </a:t>
            </a:r>
            <a:r>
              <a:rPr lang="en-US" altLang="ko-KR"/>
              <a:t>SQL</a:t>
            </a:r>
            <a:r>
              <a:rPr lang="ko-KR" altLang="en-US"/>
              <a:t>이라고 부른다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495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en-US" altLang="ko-KR"/>
              <a:t>LIKE</a:t>
            </a:r>
            <a:r>
              <a:rPr lang="ko-KR" altLang="en-US"/>
              <a:t> 연산자와 와일드카드</a:t>
            </a:r>
            <a:endParaRPr lang="en-US" altLang="ko-KR"/>
          </a:p>
          <a:p>
            <a:pPr lvl="1">
              <a:buFontTx/>
              <a:buChar char="-"/>
            </a:pPr>
            <a:r>
              <a:rPr lang="en-US" altLang="ko-KR"/>
              <a:t>% </a:t>
            </a:r>
            <a:r>
              <a:rPr lang="ko-KR" altLang="en-US"/>
              <a:t>와일드 카드 사용하기 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 </a:t>
            </a:r>
            <a:r>
              <a:rPr lang="en-US" altLang="ko-KR"/>
              <a:t>:  </a:t>
            </a:r>
            <a:r>
              <a:rPr lang="ko-KR" altLang="en-US"/>
              <a:t>사원 이름이 </a:t>
            </a:r>
            <a:r>
              <a:rPr lang="en-US" altLang="ko-KR"/>
              <a:t>F</a:t>
            </a:r>
            <a:r>
              <a:rPr lang="ko-KR" altLang="en-US"/>
              <a:t>로 시작하는 모든 사원 조회하기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</a:t>
            </a:r>
            <a:r>
              <a:rPr lang="en-US" altLang="ko-KR"/>
              <a:t>: </a:t>
            </a:r>
            <a:r>
              <a:rPr lang="ko-KR" altLang="en-US"/>
              <a:t>사원 이름에 </a:t>
            </a:r>
            <a:r>
              <a:rPr lang="en-US" altLang="ko-KR"/>
              <a:t>M</a:t>
            </a: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포함되어 있는 모든 사원 조회하기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</a:t>
            </a:r>
            <a:r>
              <a:rPr lang="en-US" altLang="ko-KR"/>
              <a:t>: </a:t>
            </a:r>
            <a:r>
              <a:rPr lang="ko-KR" altLang="en-US"/>
              <a:t>사원 이름이 </a:t>
            </a:r>
            <a:r>
              <a:rPr lang="en-US" altLang="ko-KR"/>
              <a:t>N</a:t>
            </a:r>
            <a:r>
              <a:rPr lang="ko-KR" altLang="en-US"/>
              <a:t>으로 끝나는 모든 사원 조회하기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C090AF-0AA2-4C90-ACAD-9B53A194A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57" y="2981325"/>
            <a:ext cx="2371725" cy="447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7B8ED3-B5F2-4073-B192-455854565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57" y="4094094"/>
            <a:ext cx="2295525" cy="419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360819-D15F-4D13-B895-CA82A2A47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56" y="5259334"/>
            <a:ext cx="22955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41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en-US" altLang="ko-KR"/>
              <a:t>LIKE</a:t>
            </a:r>
            <a:r>
              <a:rPr lang="ko-KR" altLang="en-US"/>
              <a:t> 연산자와 와일드카드</a:t>
            </a:r>
            <a:endParaRPr lang="en-US" altLang="ko-KR"/>
          </a:p>
          <a:p>
            <a:pPr lvl="1">
              <a:buFontTx/>
              <a:buChar char="-"/>
            </a:pPr>
            <a:r>
              <a:rPr lang="en-US" altLang="ko-KR"/>
              <a:t>_ </a:t>
            </a:r>
            <a:r>
              <a:rPr lang="ko-KR" altLang="en-US"/>
              <a:t>와일드 카드 사용하기 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 </a:t>
            </a:r>
            <a:r>
              <a:rPr lang="en-US" altLang="ko-KR"/>
              <a:t>:  </a:t>
            </a:r>
            <a:r>
              <a:rPr lang="ko-KR" altLang="en-US"/>
              <a:t>이름의 두번째 글자가 </a:t>
            </a:r>
            <a:r>
              <a:rPr lang="en-US" altLang="ko-KR"/>
              <a:t>A</a:t>
            </a:r>
            <a:r>
              <a:rPr lang="ko-KR" altLang="en-US"/>
              <a:t>인 사원을 조회하기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</a:t>
            </a:r>
            <a:r>
              <a:rPr lang="en-US" altLang="ko-KR"/>
              <a:t>: </a:t>
            </a:r>
            <a:r>
              <a:rPr lang="ko-KR" altLang="en-US"/>
              <a:t>이름의 세번째 글자가 </a:t>
            </a:r>
            <a:r>
              <a:rPr lang="en-US" altLang="ko-KR"/>
              <a:t>A</a:t>
            </a:r>
            <a:r>
              <a:rPr lang="ko-KR" altLang="en-US"/>
              <a:t>인 사원을 조회하기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예제</a:t>
            </a:r>
            <a:r>
              <a:rPr lang="en-US" altLang="ko-KR"/>
              <a:t>: </a:t>
            </a:r>
            <a:r>
              <a:rPr lang="ko-KR" altLang="en-US"/>
              <a:t>이름에 </a:t>
            </a:r>
            <a:r>
              <a:rPr lang="en-US" altLang="ko-KR"/>
              <a:t>A</a:t>
            </a:r>
            <a:r>
              <a:rPr lang="ko-KR" altLang="en-US"/>
              <a:t>가 들어가지 않는 사원 조회하기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8E10EA9-5D5C-4228-9101-1258DC1EC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45" y="2924175"/>
            <a:ext cx="2343150" cy="504825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4A0C4092-8C92-48C0-AEDF-8584522D6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45" y="4120391"/>
            <a:ext cx="2476500" cy="485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B0DD9E-CEAE-46AC-B0BD-7EF13BEB5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45" y="6092825"/>
            <a:ext cx="26670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91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422464"/>
          </a:xfrm>
        </p:spPr>
        <p:txBody>
          <a:bodyPr>
            <a:normAutofit/>
          </a:bodyPr>
          <a:lstStyle/>
          <a:p>
            <a:r>
              <a:rPr lang="en-US" altLang="ko-KR"/>
              <a:t>NULL</a:t>
            </a:r>
            <a:r>
              <a:rPr lang="ko-KR" altLang="en-US"/>
              <a:t>을 위한 연산자  </a:t>
            </a:r>
            <a:r>
              <a:rPr lang="en-US" altLang="ko-KR"/>
              <a:t>-is</a:t>
            </a:r>
          </a:p>
          <a:p>
            <a:pPr lvl="1">
              <a:buFontTx/>
              <a:buChar char="-"/>
            </a:pPr>
            <a:r>
              <a:rPr lang="en-US" altLang="ko-KR"/>
              <a:t>null</a:t>
            </a:r>
            <a:r>
              <a:rPr lang="ko-KR" altLang="en-US"/>
              <a:t>값은 미확정인</a:t>
            </a:r>
            <a:r>
              <a:rPr lang="en-US" altLang="ko-KR"/>
              <a:t>,</a:t>
            </a:r>
            <a:r>
              <a:rPr lang="ko-KR" altLang="en-US"/>
              <a:t> 알 수 없는</a:t>
            </a:r>
            <a:r>
              <a:rPr lang="en-US" altLang="ko-KR"/>
              <a:t> </a:t>
            </a:r>
            <a:r>
              <a:rPr lang="ko-KR" altLang="en-US"/>
              <a:t>값이기 때문에 비교</a:t>
            </a:r>
            <a:r>
              <a:rPr lang="en-US" altLang="ko-KR"/>
              <a:t>, </a:t>
            </a:r>
            <a:r>
              <a:rPr lang="ko-KR" altLang="en-US"/>
              <a:t>연산</a:t>
            </a:r>
            <a:r>
              <a:rPr lang="en-US" altLang="ko-KR"/>
              <a:t>, </a:t>
            </a:r>
            <a:r>
              <a:rPr lang="ko-KR" altLang="en-US" err="1"/>
              <a:t>할당등이</a:t>
            </a:r>
            <a:r>
              <a:rPr lang="ko-KR" altLang="en-US"/>
              <a:t> 불가능하다</a:t>
            </a:r>
            <a:r>
              <a:rPr lang="en-US" altLang="ko-KR"/>
              <a:t>.</a:t>
            </a:r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커미션이 </a:t>
            </a:r>
            <a:r>
              <a:rPr lang="en-US" altLang="ko-KR"/>
              <a:t>NULL</a:t>
            </a:r>
            <a:r>
              <a:rPr lang="ko-KR" altLang="en-US"/>
              <a:t>값인 사원을 조회하기  </a:t>
            </a:r>
            <a:r>
              <a:rPr lang="en-US" altLang="ko-KR"/>
              <a:t>--</a:t>
            </a:r>
            <a:r>
              <a:rPr lang="ko-KR" altLang="en-US"/>
              <a:t>실패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컬럼의 값이 </a:t>
            </a:r>
            <a:r>
              <a:rPr lang="en-US" altLang="ko-KR"/>
              <a:t>null</a:t>
            </a:r>
            <a:r>
              <a:rPr lang="ko-KR" altLang="en-US"/>
              <a:t>인지 확인하기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컬럼의 값이 </a:t>
            </a:r>
            <a:r>
              <a:rPr lang="en-US" altLang="ko-KR"/>
              <a:t>null</a:t>
            </a:r>
            <a:r>
              <a:rPr lang="ko-KR" altLang="en-US"/>
              <a:t>이 아닌지 확인하기 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081B5B-A6E8-4D55-BEA2-6F992E26F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56" y="3314078"/>
            <a:ext cx="2181225" cy="428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2C9BDE-E799-45B0-97D8-97846FBBB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56" y="4442669"/>
            <a:ext cx="2505075" cy="457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399494-D9DE-44C8-8414-6E339D469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56" y="6045200"/>
            <a:ext cx="28860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85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1283"/>
            <a:ext cx="10810461" cy="5422464"/>
          </a:xfrm>
        </p:spPr>
        <p:txBody>
          <a:bodyPr>
            <a:normAutofit/>
          </a:bodyPr>
          <a:lstStyle/>
          <a:p>
            <a:r>
              <a:rPr lang="ko-KR" altLang="en-US"/>
              <a:t>정렬하기 </a:t>
            </a:r>
            <a:r>
              <a:rPr lang="en-US" altLang="ko-KR"/>
              <a:t>ORDER</a:t>
            </a:r>
            <a:r>
              <a:rPr lang="ko-KR" altLang="en-US"/>
              <a:t> </a:t>
            </a:r>
            <a:r>
              <a:rPr lang="en-US" altLang="ko-KR"/>
              <a:t>BY</a:t>
            </a:r>
          </a:p>
          <a:p>
            <a:pPr lvl="1"/>
            <a:r>
              <a:rPr lang="ko-KR" altLang="en-US"/>
              <a:t>기존 </a:t>
            </a:r>
            <a:r>
              <a:rPr lang="en-US" altLang="ko-KR"/>
              <a:t>SELECT</a:t>
            </a:r>
            <a:r>
              <a:rPr lang="ko-KR" altLang="en-US"/>
              <a:t>문으로 데이터를 조회하는 쿼리를 작성한 후 결과를 보면 데이터가 입력된 순서대로 출력되는 것을 볼 수 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출력된 데이터를 알아보기 쉽게 하기 위해서 특정 컬럼을 기준으로 정렬을 할 수 있는데 이때 사용하는 것이 </a:t>
            </a:r>
            <a:r>
              <a:rPr lang="en-US" altLang="ko-KR"/>
              <a:t>ORDER BY </a:t>
            </a:r>
            <a:r>
              <a:rPr lang="ko-KR" altLang="en-US"/>
              <a:t>절 이다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정렬 방법은 두가지가 있는데 오름차순과 내림차순이다</a:t>
            </a:r>
            <a:r>
              <a:rPr lang="en-US" altLang="ko-KR"/>
              <a:t>.</a:t>
            </a:r>
          </a:p>
          <a:p>
            <a:pPr lvl="1">
              <a:buFontTx/>
              <a:buChar char="-"/>
            </a:pPr>
            <a:r>
              <a:rPr lang="ko-KR" altLang="en-US"/>
              <a:t>기준 컬럼 뒤에 </a:t>
            </a:r>
            <a:r>
              <a:rPr lang="en-US" altLang="ko-KR"/>
              <a:t>ASC</a:t>
            </a:r>
            <a:r>
              <a:rPr lang="ko-KR" altLang="en-US"/>
              <a:t>를 붙이면 오름차순 </a:t>
            </a: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기준 컬럼 뒤에 </a:t>
            </a:r>
            <a:r>
              <a:rPr lang="en-US" altLang="ko-KR"/>
              <a:t>DESC</a:t>
            </a:r>
            <a:r>
              <a:rPr lang="ko-KR" altLang="en-US"/>
              <a:t>를 붙이면 내림차순</a:t>
            </a: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기준 컬럼 뒤에 정렬방식을 붙이지 않으면 기본값으로 오름차순 정렬이 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6115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1283"/>
            <a:ext cx="10810461" cy="5422464"/>
          </a:xfrm>
        </p:spPr>
        <p:txBody>
          <a:bodyPr>
            <a:normAutofit/>
          </a:bodyPr>
          <a:lstStyle/>
          <a:p>
            <a:r>
              <a:rPr lang="ko-KR" altLang="en-US"/>
              <a:t>정렬하기 </a:t>
            </a:r>
            <a:r>
              <a:rPr lang="en-US" altLang="ko-KR"/>
              <a:t>ORDER</a:t>
            </a:r>
            <a:r>
              <a:rPr lang="ko-KR" altLang="en-US"/>
              <a:t> </a:t>
            </a:r>
            <a:r>
              <a:rPr lang="en-US" altLang="ko-KR"/>
              <a:t>BY</a:t>
            </a:r>
          </a:p>
          <a:p>
            <a:pPr lvl="1"/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ko-KR" altLang="en-US"/>
              <a:t>급여를 기준으로 오름차순으로 정렬하기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ko-KR" altLang="en-US"/>
              <a:t>급여를 기준으로 내림차순으로 정렬하기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BB856B-A877-42C3-9180-CDACE2B23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85" y="2246677"/>
            <a:ext cx="2295525" cy="419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8C8428-917E-452F-8601-3B7EFC2DA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34" y="4897610"/>
            <a:ext cx="2181225" cy="504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174D2B-91EA-48DD-9164-7C179314B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85" y="3312546"/>
            <a:ext cx="21907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51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1283"/>
            <a:ext cx="10810461" cy="5422464"/>
          </a:xfrm>
        </p:spPr>
        <p:txBody>
          <a:bodyPr>
            <a:normAutofit/>
          </a:bodyPr>
          <a:lstStyle/>
          <a:p>
            <a:r>
              <a:rPr lang="ko-KR" altLang="en-US"/>
              <a:t>정렬하기 </a:t>
            </a:r>
            <a:r>
              <a:rPr lang="en-US" altLang="ko-KR"/>
              <a:t>ORDER</a:t>
            </a:r>
            <a:r>
              <a:rPr lang="ko-KR" altLang="en-US"/>
              <a:t> </a:t>
            </a:r>
            <a:r>
              <a:rPr lang="en-US" altLang="ko-KR"/>
              <a:t>BY</a:t>
            </a:r>
          </a:p>
          <a:p>
            <a:pPr lvl="1"/>
            <a:r>
              <a:rPr lang="ko-KR" altLang="en-US" err="1"/>
              <a:t>숫자뿐</a:t>
            </a:r>
            <a:r>
              <a:rPr lang="ko-KR" altLang="en-US"/>
              <a:t> 아니라 문자나 날짜도 같은 방법으로 정렬이 가능하다</a:t>
            </a:r>
            <a:r>
              <a:rPr lang="en-US" altLang="ko-KR"/>
              <a:t>.</a:t>
            </a:r>
          </a:p>
          <a:p>
            <a:pPr lvl="1">
              <a:buFontTx/>
              <a:buChar char="-"/>
            </a:pPr>
            <a:r>
              <a:rPr lang="ko-KR" altLang="en-US"/>
              <a:t>사원 이름을 기준으로 오름차순 정렬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각 사원의 입사할 기준으로 오름차순 정렬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061DF1-3F15-4B03-AA1C-C1FDBD2E7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96" y="2620783"/>
            <a:ext cx="2152650" cy="419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FD4F76-7CFE-45AA-A760-7A2F4F183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96" y="3649152"/>
            <a:ext cx="23336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52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94043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 </a:t>
            </a:r>
            <a:r>
              <a:rPr lang="en-US" altLang="ko-KR" sz="2400"/>
              <a:t>- SELECT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1283"/>
            <a:ext cx="10810461" cy="5422464"/>
          </a:xfrm>
        </p:spPr>
        <p:txBody>
          <a:bodyPr>
            <a:normAutofit/>
          </a:bodyPr>
          <a:lstStyle/>
          <a:p>
            <a:r>
              <a:rPr lang="ko-KR" altLang="en-US"/>
              <a:t>정렬하기 </a:t>
            </a:r>
            <a:r>
              <a:rPr lang="en-US" altLang="ko-KR"/>
              <a:t>ORDER</a:t>
            </a:r>
            <a:r>
              <a:rPr lang="ko-KR" altLang="en-US"/>
              <a:t> </a:t>
            </a:r>
            <a:r>
              <a:rPr lang="en-US" altLang="ko-KR"/>
              <a:t>BY</a:t>
            </a:r>
          </a:p>
          <a:p>
            <a:pPr lvl="1"/>
            <a:r>
              <a:rPr lang="ko-KR" altLang="en-US"/>
              <a:t>여러 개의 컬럼에 대해 정렬을 지정할 수 있다</a:t>
            </a:r>
            <a:endParaRPr lang="en-US" altLang="ko-KR"/>
          </a:p>
          <a:p>
            <a:pPr lvl="1"/>
            <a:r>
              <a:rPr lang="ko-KR" altLang="en-US"/>
              <a:t>이 경우 먼저 나온 컬럼부터 정렬을 하고 먼저 나온 컬럼의 값이 같은 경우 다음 나온 컬럼의 정렬을 적용한다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ko-KR" altLang="en-US"/>
              <a:t>급여를 기준으로 내림차순 정렬하고 동일한 급여를 받는 사람은 이름을 기준으로 오름차순 정렬하세요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6216CA-7CC4-4BEF-89EE-E7C0AA818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17" y="4094507"/>
            <a:ext cx="31718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1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en-US" altLang="ko-KR" sz="2400"/>
              <a:t>DD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은 크게 </a:t>
            </a:r>
            <a:r>
              <a:rPr lang="en-US" altLang="ko-KR"/>
              <a:t>3</a:t>
            </a:r>
            <a:r>
              <a:rPr lang="ko-KR" altLang="en-US"/>
              <a:t>가지로 분류한다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DDL (</a:t>
            </a:r>
            <a:r>
              <a:rPr lang="ko-KR" altLang="en-US"/>
              <a:t>데이터 </a:t>
            </a:r>
            <a:r>
              <a:rPr lang="ko-KR" altLang="en-US" err="1"/>
              <a:t>정의어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DML(</a:t>
            </a:r>
            <a:r>
              <a:rPr lang="ko-KR" altLang="en-US"/>
              <a:t>데이터 </a:t>
            </a:r>
            <a:r>
              <a:rPr lang="ko-KR" altLang="en-US" err="1"/>
              <a:t>조작어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DCL (</a:t>
            </a:r>
            <a:r>
              <a:rPr lang="ko-KR" altLang="en-US"/>
              <a:t>데이터 </a:t>
            </a:r>
            <a:r>
              <a:rPr lang="ko-KR" altLang="en-US" err="1"/>
              <a:t>제어어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615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en-US" altLang="ko-KR" sz="2400"/>
              <a:t>DDL</a:t>
            </a:r>
            <a:r>
              <a:rPr lang="ko-KR" altLang="en-US" sz="2400"/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/>
          <a:lstStyle/>
          <a:p>
            <a:r>
              <a:rPr lang="en-US" altLang="ko-KR"/>
              <a:t>DDL</a:t>
            </a:r>
            <a:r>
              <a:rPr lang="ko-KR" altLang="en-US"/>
              <a:t>은 테이블이나 </a:t>
            </a:r>
            <a:r>
              <a:rPr lang="ko-KR" altLang="en-US" err="1"/>
              <a:t>뷰등</a:t>
            </a:r>
            <a:r>
              <a:rPr lang="ko-KR" altLang="en-US"/>
              <a:t> 데이터베이스 개체를 생성 변경 삭제하는 역할을 한다</a:t>
            </a:r>
            <a:r>
              <a:rPr lang="en-US" altLang="ko-KR"/>
              <a:t>.</a:t>
            </a:r>
          </a:p>
          <a:p>
            <a:r>
              <a:rPr lang="ko-KR" altLang="en-US"/>
              <a:t>중요한 점은 </a:t>
            </a:r>
            <a:r>
              <a:rPr lang="ko-KR" altLang="en-US" err="1"/>
              <a:t>트랜젝션을</a:t>
            </a:r>
            <a:r>
              <a:rPr lang="ko-KR" altLang="en-US"/>
              <a:t> 발생시키지 않는 점이다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r>
              <a:rPr lang="en-US" altLang="ko-KR"/>
              <a:t>- </a:t>
            </a:r>
            <a:r>
              <a:rPr lang="ko-KR" altLang="en-US"/>
              <a:t>즉 복구가 불가능하다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lvl="1"/>
            <a:r>
              <a:rPr lang="ko-KR" altLang="en-US"/>
              <a:t>생성 </a:t>
            </a:r>
            <a:r>
              <a:rPr lang="en-US" altLang="ko-KR"/>
              <a:t>: create</a:t>
            </a:r>
          </a:p>
          <a:p>
            <a:pPr lvl="1"/>
            <a:r>
              <a:rPr lang="ko-KR" altLang="en-US"/>
              <a:t>변경 </a:t>
            </a:r>
            <a:r>
              <a:rPr lang="en-US" altLang="ko-KR"/>
              <a:t>: alter</a:t>
            </a:r>
          </a:p>
          <a:p>
            <a:pPr lvl="1"/>
            <a:r>
              <a:rPr lang="ko-KR" altLang="en-US"/>
              <a:t>삭제 </a:t>
            </a:r>
            <a:r>
              <a:rPr lang="en-US" altLang="ko-KR"/>
              <a:t>: drop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486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en-US" altLang="ko-KR" sz="2400"/>
              <a:t>DML</a:t>
            </a:r>
            <a:r>
              <a:rPr lang="ko-KR" altLang="en-US" sz="2400"/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/>
          <a:lstStyle/>
          <a:p>
            <a:r>
              <a:rPr lang="en-US" altLang="ko-KR"/>
              <a:t>DML</a:t>
            </a:r>
            <a:r>
              <a:rPr lang="ko-KR" altLang="en-US"/>
              <a:t>은 실제 데이터를 조작하는 데 사용되는 언어이다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사용되는 대상은 데이터</a:t>
            </a:r>
            <a:r>
              <a:rPr lang="en-US" altLang="ko-KR"/>
              <a:t>, </a:t>
            </a:r>
            <a:r>
              <a:rPr lang="ko-KR" altLang="en-US"/>
              <a:t>즉 테이블의 행이다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DML</a:t>
            </a:r>
            <a:r>
              <a:rPr lang="ko-KR" altLang="en-US"/>
              <a:t>은 </a:t>
            </a:r>
            <a:r>
              <a:rPr lang="ko-KR" altLang="en-US" err="1"/>
              <a:t>트랜젝션을</a:t>
            </a:r>
            <a:r>
              <a:rPr lang="ko-KR" altLang="en-US"/>
              <a:t> 발생 시킨다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그러므로 </a:t>
            </a:r>
            <a:r>
              <a:rPr lang="ko-KR" altLang="en-US" err="1"/>
              <a:t>트랜젝션을</a:t>
            </a:r>
            <a:r>
              <a:rPr lang="ko-KR" altLang="en-US"/>
              <a:t> 완전히 적용시키기 위해 </a:t>
            </a:r>
            <a:r>
              <a:rPr lang="en-US" altLang="ko-KR"/>
              <a:t>commit</a:t>
            </a:r>
            <a:r>
              <a:rPr lang="ko-KR" altLang="en-US"/>
              <a:t>을 해주어야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lvl="1"/>
            <a:r>
              <a:rPr lang="ko-KR" altLang="en-US"/>
              <a:t>생성 </a:t>
            </a:r>
            <a:r>
              <a:rPr lang="en-US" altLang="ko-KR"/>
              <a:t>: insert</a:t>
            </a:r>
          </a:p>
          <a:p>
            <a:pPr lvl="1"/>
            <a:r>
              <a:rPr lang="ko-KR" altLang="en-US"/>
              <a:t>변경 </a:t>
            </a:r>
            <a:r>
              <a:rPr lang="en-US" altLang="ko-KR"/>
              <a:t>: update</a:t>
            </a:r>
          </a:p>
          <a:p>
            <a:pPr lvl="1"/>
            <a:r>
              <a:rPr lang="ko-KR" altLang="en-US"/>
              <a:t>삭제 </a:t>
            </a:r>
            <a:r>
              <a:rPr lang="en-US" altLang="ko-KR"/>
              <a:t>: delete</a:t>
            </a:r>
          </a:p>
          <a:p>
            <a:pPr lvl="1"/>
            <a:r>
              <a:rPr lang="ko-KR" altLang="en-US"/>
              <a:t>조회 </a:t>
            </a:r>
            <a:r>
              <a:rPr lang="en-US" altLang="ko-KR"/>
              <a:t>: select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989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en-US" altLang="ko-KR" sz="2400"/>
              <a:t>DCL</a:t>
            </a:r>
            <a:r>
              <a:rPr lang="ko-KR" altLang="en-US" sz="2400"/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/>
              <a:t>DCL</a:t>
            </a:r>
            <a:r>
              <a:rPr lang="ko-KR" altLang="en-US"/>
              <a:t>은 데이터베이스에서 데이터에 대한 액세스를 제어하기 위한 언어</a:t>
            </a:r>
            <a:endParaRPr lang="en-US" altLang="ko-KR"/>
          </a:p>
          <a:p>
            <a:r>
              <a:rPr lang="ko-KR" altLang="en-US"/>
              <a:t>주로 사용자 권한에 관련된 기능이 있다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권한 부여 </a:t>
            </a:r>
            <a:r>
              <a:rPr lang="en-US" altLang="ko-KR"/>
              <a:t>: grant</a:t>
            </a:r>
          </a:p>
          <a:p>
            <a:pPr lvl="1"/>
            <a:r>
              <a:rPr lang="ko-KR" altLang="en-US"/>
              <a:t>권한 해제 </a:t>
            </a:r>
            <a:r>
              <a:rPr lang="en-US" altLang="ko-KR"/>
              <a:t>: revoke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340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3389152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/>
              <a:t>본격적인 내용을 보기에 앞서 예제 코드를 저장하고 진행하도록 하자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- </a:t>
            </a:r>
            <a:r>
              <a:rPr lang="ko-KR" altLang="en-US"/>
              <a:t>테이블 </a:t>
            </a:r>
            <a:r>
              <a:rPr lang="en-US" altLang="ko-KR"/>
              <a:t>3</a:t>
            </a:r>
            <a:r>
              <a:rPr lang="ko-KR" altLang="en-US"/>
              <a:t>개와 관련 예제 데이터를 </a:t>
            </a:r>
            <a:r>
              <a:rPr lang="ko-KR" altLang="en-US" err="1"/>
              <a:t>입력후</a:t>
            </a:r>
            <a:r>
              <a:rPr lang="ko-KR" altLang="en-US"/>
              <a:t> 사용한다</a:t>
            </a:r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571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3389152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/>
              <a:t>사원 정보를 담은 테이블 정보 </a:t>
            </a:r>
            <a:r>
              <a:rPr lang="en-US" altLang="ko-KR"/>
              <a:t>: EMPLOYEE </a:t>
            </a:r>
          </a:p>
          <a:p>
            <a:pPr lvl="1"/>
            <a:endParaRPr lang="en-US" altLang="ko-KR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C34F074-8D84-4FBA-904A-0DC84712C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03323"/>
              </p:ext>
            </p:extLst>
          </p:nvPr>
        </p:nvGraphicFramePr>
        <p:xfrm>
          <a:off x="914400" y="1886887"/>
          <a:ext cx="10098157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165">
                  <a:extLst>
                    <a:ext uri="{9D8B030D-6E8A-4147-A177-3AD203B41FA5}">
                      <a16:colId xmlns:a16="http://schemas.microsoft.com/office/drawing/2014/main" val="94650501"/>
                    </a:ext>
                  </a:extLst>
                </a:gridCol>
                <a:gridCol w="1798983">
                  <a:extLst>
                    <a:ext uri="{9D8B030D-6E8A-4147-A177-3AD203B41FA5}">
                      <a16:colId xmlns:a16="http://schemas.microsoft.com/office/drawing/2014/main" val="364592039"/>
                    </a:ext>
                  </a:extLst>
                </a:gridCol>
                <a:gridCol w="894522">
                  <a:extLst>
                    <a:ext uri="{9D8B030D-6E8A-4147-A177-3AD203B41FA5}">
                      <a16:colId xmlns:a16="http://schemas.microsoft.com/office/drawing/2014/main" val="4184050827"/>
                    </a:ext>
                  </a:extLst>
                </a:gridCol>
                <a:gridCol w="5635487">
                  <a:extLst>
                    <a:ext uri="{9D8B030D-6E8A-4147-A177-3AD203B41FA5}">
                      <a16:colId xmlns:a16="http://schemas.microsoft.com/office/drawing/2014/main" val="543107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컬럼명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5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ENO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사원번호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88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ENAME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varchar2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사원명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05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JOB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varchar2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업무명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80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MANAGER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해당 사원의 상사번호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(EMPLOYEE </a:t>
                      </a:r>
                      <a:r>
                        <a:rPr lang="ko-KR" altLang="en-US"/>
                        <a:t>테이블의 </a:t>
                      </a:r>
                      <a:r>
                        <a:rPr lang="en-US" altLang="ko-KR"/>
                        <a:t>ENO</a:t>
                      </a:r>
                      <a:r>
                        <a:rPr lang="ko-KR" altLang="en-US"/>
                        <a:t>와 연결됨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HIREDATE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date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입사일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9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SALARY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7,2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급여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86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COMMISSION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7,2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커미션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4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DNO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부서번호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(DEPARTMENT </a:t>
                      </a:r>
                      <a:r>
                        <a:rPr lang="ko-KR" altLang="en-US"/>
                        <a:t>테이블의 </a:t>
                      </a:r>
                      <a:r>
                        <a:rPr lang="en-US" altLang="ko-KR"/>
                        <a:t>DNO</a:t>
                      </a:r>
                      <a:r>
                        <a:rPr lang="ko-KR" altLang="en-US"/>
                        <a:t>와 연결됨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16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7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테마</vt:lpstr>
      <vt:lpstr>02강 데이터 조회하기</vt:lpstr>
      <vt:lpstr>SQL의 개념</vt:lpstr>
      <vt:lpstr>SQL의 개념</vt:lpstr>
      <vt:lpstr>DD</vt:lpstr>
      <vt:lpstr>DDL 종류</vt:lpstr>
      <vt:lpstr>DML 종류</vt:lpstr>
      <vt:lpstr>DCL 종류</vt:lpstr>
      <vt:lpstr>데이터 조회</vt:lpstr>
      <vt:lpstr>데이터 조회</vt:lpstr>
      <vt:lpstr>데이터 조회</vt:lpstr>
      <vt:lpstr>데이터 조회</vt:lpstr>
      <vt:lpstr>데이터 조회 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  <vt:lpstr>데이터 조회 - SELECT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천욱</dc:creator>
  <cp:revision>1</cp:revision>
  <dcterms:created xsi:type="dcterms:W3CDTF">2020-06-15T06:46:34Z</dcterms:created>
  <dcterms:modified xsi:type="dcterms:W3CDTF">2020-09-01T03:15:50Z</dcterms:modified>
</cp:coreProperties>
</file>