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8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6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3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4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9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3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4C2A-06C1-4DD0-BBD3-9D7929F054F5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A2A1-237D-4A9C-A083-A1FAA1FEA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第四次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9511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计算机系统基础</a:t>
            </a:r>
            <a:r>
              <a:rPr lang="en-US" altLang="zh-CN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30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71664" y="1196752"/>
            <a:ext cx="5616624" cy="496855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7728" y="1484785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第四次</a:t>
            </a:r>
            <a:r>
              <a:rPr lang="zh-CN" altLang="en-US" sz="3600" b="1" dirty="0"/>
              <a:t>随堂测试</a:t>
            </a:r>
            <a:endParaRPr lang="en-US" altLang="zh-CN" sz="3600" b="1" dirty="0"/>
          </a:p>
          <a:p>
            <a:r>
              <a:rPr lang="zh-CN" altLang="en-US" sz="3600" b="1" dirty="0"/>
              <a:t>题目数量：</a:t>
            </a:r>
            <a:r>
              <a:rPr lang="zh-CN" altLang="en-US" sz="3600" b="1" dirty="0" smtClean="0"/>
              <a:t>共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题</a:t>
            </a:r>
            <a:endParaRPr lang="en-US" altLang="zh-CN" sz="3600" b="1" dirty="0"/>
          </a:p>
          <a:p>
            <a:r>
              <a:rPr lang="zh-CN" altLang="en-US" sz="3600" b="1" dirty="0"/>
              <a:t>时间要求：</a:t>
            </a:r>
            <a:endParaRPr lang="en-US" altLang="zh-CN" sz="3600" b="1" dirty="0"/>
          </a:p>
          <a:p>
            <a:r>
              <a:rPr lang="en-US" altLang="zh-CN" sz="3600" b="1" dirty="0" smtClean="0"/>
              <a:t>20</a:t>
            </a:r>
            <a:r>
              <a:rPr lang="zh-CN" altLang="en-US" sz="3600" b="1" dirty="0" smtClean="0"/>
              <a:t>分钟</a:t>
            </a:r>
            <a:endParaRPr lang="en-US" altLang="zh-CN" sz="3600" b="1" dirty="0"/>
          </a:p>
          <a:p>
            <a:r>
              <a:rPr lang="zh-CN" altLang="en-US" sz="3600" b="1" dirty="0" smtClean="0"/>
              <a:t>共</a:t>
            </a:r>
            <a:r>
              <a:rPr lang="en-US" altLang="zh-CN" sz="3600" b="1" dirty="0" smtClean="0"/>
              <a:t>6</a:t>
            </a:r>
            <a:r>
              <a:rPr lang="zh-CN" altLang="en-US" sz="3600" b="1" dirty="0" smtClean="0"/>
              <a:t>分将</a:t>
            </a:r>
            <a:r>
              <a:rPr lang="zh-CN" altLang="en-US" sz="3600" b="1" dirty="0"/>
              <a:t>计入总评中。</a:t>
            </a:r>
          </a:p>
        </p:txBody>
      </p:sp>
    </p:spTree>
    <p:extLst>
      <p:ext uri="{BB962C8B-B14F-4D97-AF65-F5344CB8AC3E}">
        <p14:creationId xmlns:p14="http://schemas.microsoft.com/office/powerpoint/2010/main" val="36662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3632" y="1196752"/>
            <a:ext cx="6552728" cy="47525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73715" y="583894"/>
            <a:ext cx="9048613" cy="589792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5959" y="925975"/>
            <a:ext cx="66091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虚拟地址位为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物理地址为</a:t>
            </a:r>
            <a:r>
              <a:rPr lang="en-US" altLang="zh-CN" sz="2400" b="1" dirty="0" smtClean="0"/>
              <a:t>12</a:t>
            </a:r>
            <a:r>
              <a:rPr lang="zh-CN" altLang="en-US" sz="2400" b="1" dirty="0" smtClean="0"/>
              <a:t>位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Page</a:t>
            </a:r>
            <a:r>
              <a:rPr lang="zh-CN" altLang="en-US" sz="2400" b="1" dirty="0" smtClean="0"/>
              <a:t>大小为</a:t>
            </a:r>
            <a:r>
              <a:rPr lang="en-US" altLang="zh-CN" sz="2400" b="1" dirty="0" smtClean="0"/>
              <a:t>128B</a:t>
            </a:r>
          </a:p>
          <a:p>
            <a:r>
              <a:rPr lang="en-US" altLang="zh-CN" sz="2400" b="1" dirty="0" smtClean="0"/>
              <a:t>Block</a:t>
            </a:r>
            <a:r>
              <a:rPr lang="zh-CN" altLang="en-US" sz="2400" b="1" dirty="0" smtClean="0"/>
              <a:t>大小为</a:t>
            </a:r>
            <a:r>
              <a:rPr lang="en-US" altLang="zh-CN" sz="2400" b="1" dirty="0" smtClean="0"/>
              <a:t>4B</a:t>
            </a:r>
          </a:p>
          <a:p>
            <a:r>
              <a:rPr lang="zh-CN" altLang="en-US" sz="2400" b="1" dirty="0" smtClean="0"/>
              <a:t>快表有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行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Cache</a:t>
            </a:r>
            <a:r>
              <a:rPr lang="zh-CN" altLang="en-US" sz="2400" b="1" dirty="0"/>
              <a:t>有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行</a:t>
            </a:r>
            <a:endParaRPr lang="en-US" altLang="zh-CN" sz="2400" b="1" dirty="0" smtClean="0"/>
          </a:p>
          <a:p>
            <a:r>
              <a:rPr lang="zh-CN" altLang="en-US" sz="2400" b="1" dirty="0"/>
              <a:t>快</a:t>
            </a:r>
            <a:r>
              <a:rPr lang="zh-CN" altLang="en-US" sz="2400" b="1" dirty="0" smtClean="0"/>
              <a:t>表为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路组相联映射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路组相联映射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数据小端存放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：分别求快表地址划分、页表地址划分、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地址划分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问题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：求地址</a:t>
            </a:r>
            <a:r>
              <a:rPr lang="en-US" altLang="zh-CN" sz="2400" b="1" dirty="0" smtClean="0"/>
              <a:t>0x012C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位数据，要给出详细访问过程，并说明共访存几次。</a:t>
            </a:r>
            <a:endParaRPr lang="zh-CN" altLang="zh-CN" sz="2400" b="1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23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-13311" y="2371518"/>
            <a:ext cx="2855912" cy="2655888"/>
            <a:chOff x="3021" y="2263"/>
            <a:chExt cx="1325" cy="174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94" y="381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458" y="381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0D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21" y="3810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00F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894" y="3617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458" y="3617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021" y="3617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00E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894" y="3424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458" y="3424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021" y="3424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00D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3894" y="323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3458" y="323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021" y="3230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00C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3894" y="303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458" y="303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021" y="3036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00B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3894" y="2843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3458" y="2843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3021" y="2843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00A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3894" y="265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3458" y="265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</a:p>
          </p:txBody>
        </p:sp>
        <p:sp>
          <p:nvSpPr>
            <p:cNvPr id="25" name="Rectangle 42"/>
            <p:cNvSpPr>
              <a:spLocks noChangeArrowheads="1"/>
            </p:cNvSpPr>
            <p:nvPr/>
          </p:nvSpPr>
          <p:spPr bwMode="auto">
            <a:xfrm>
              <a:off x="3021" y="2650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009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3894" y="245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3458" y="245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</a:p>
          </p:txBody>
        </p:sp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3021" y="2456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008</a:t>
              </a:r>
              <a:endParaRPr lang="en-GB" altLang="zh-CN" sz="1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58"/>
            <p:cNvSpPr>
              <a:spLocks noChangeShapeType="1"/>
            </p:cNvSpPr>
            <p:nvPr/>
          </p:nvSpPr>
          <p:spPr bwMode="auto">
            <a:xfrm>
              <a:off x="3021" y="2456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3021" y="2650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3021" y="2845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3021" y="3036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62"/>
            <p:cNvSpPr>
              <a:spLocks noChangeShapeType="1"/>
            </p:cNvSpPr>
            <p:nvPr/>
          </p:nvSpPr>
          <p:spPr bwMode="auto">
            <a:xfrm>
              <a:off x="3021" y="3230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>
              <a:off x="3021" y="3417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3021" y="3617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>
              <a:off x="3021" y="3810"/>
              <a:ext cx="132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68"/>
            <p:cNvSpPr>
              <a:spLocks noChangeShapeType="1"/>
            </p:cNvSpPr>
            <p:nvPr/>
          </p:nvSpPr>
          <p:spPr bwMode="auto">
            <a:xfrm>
              <a:off x="3458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69"/>
            <p:cNvSpPr>
              <a:spLocks noChangeShapeType="1"/>
            </p:cNvSpPr>
            <p:nvPr/>
          </p:nvSpPr>
          <p:spPr bwMode="auto">
            <a:xfrm>
              <a:off x="3894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73"/>
            <p:cNvSpPr>
              <a:spLocks noChangeShapeType="1"/>
            </p:cNvSpPr>
            <p:nvPr/>
          </p:nvSpPr>
          <p:spPr bwMode="auto">
            <a:xfrm>
              <a:off x="4335" y="2263"/>
              <a:ext cx="1" cy="17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74"/>
            <p:cNvSpPr>
              <a:spLocks noChangeShapeType="1"/>
            </p:cNvSpPr>
            <p:nvPr/>
          </p:nvSpPr>
          <p:spPr bwMode="auto">
            <a:xfrm>
              <a:off x="3021" y="4004"/>
              <a:ext cx="1325" cy="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3"/>
            <p:cNvSpPr>
              <a:spLocks noChangeShapeType="1"/>
            </p:cNvSpPr>
            <p:nvPr/>
          </p:nvSpPr>
          <p:spPr bwMode="auto">
            <a:xfrm>
              <a:off x="3021" y="2268"/>
              <a:ext cx="1" cy="17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87"/>
          <p:cNvGrpSpPr>
            <a:grpSpLocks/>
          </p:cNvGrpSpPr>
          <p:nvPr/>
        </p:nvGrpSpPr>
        <p:grpSpPr bwMode="auto">
          <a:xfrm>
            <a:off x="0" y="0"/>
            <a:ext cx="2825750" cy="2659063"/>
            <a:chOff x="1245" y="2257"/>
            <a:chExt cx="1314" cy="175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118" y="381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682" y="381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245" y="3810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007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118" y="3617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682" y="3617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1245" y="3617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006</a:t>
              </a: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2118" y="3424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1682" y="3424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1245" y="3424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005</a:t>
              </a:r>
            </a:p>
          </p:txBody>
        </p:sp>
        <p:sp>
          <p:nvSpPr>
            <p:cNvPr id="56" name="Rectangle 25"/>
            <p:cNvSpPr>
              <a:spLocks noChangeArrowheads="1"/>
            </p:cNvSpPr>
            <p:nvPr/>
          </p:nvSpPr>
          <p:spPr bwMode="auto">
            <a:xfrm>
              <a:off x="2118" y="323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1682" y="323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1245" y="3230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004</a:t>
              </a: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2118" y="303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>
              <a:off x="1682" y="303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1245" y="3036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003</a:t>
              </a:r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2118" y="2843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1682" y="2843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GB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1245" y="2843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002</a:t>
              </a:r>
            </a:p>
          </p:txBody>
        </p:sp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2118" y="265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GB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1682" y="2650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1245" y="2650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</a:t>
              </a:r>
            </a:p>
          </p:txBody>
        </p:sp>
        <p:sp>
          <p:nvSpPr>
            <p:cNvPr id="68" name="Rectangle 49"/>
            <p:cNvSpPr>
              <a:spLocks noChangeArrowheads="1"/>
            </p:cNvSpPr>
            <p:nvPr/>
          </p:nvSpPr>
          <p:spPr bwMode="auto">
            <a:xfrm>
              <a:off x="2118" y="245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1682" y="2456"/>
              <a:ext cx="4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</a:p>
          </p:txBody>
        </p:sp>
        <p:sp>
          <p:nvSpPr>
            <p:cNvPr id="70" name="Rectangle 51"/>
            <p:cNvSpPr>
              <a:spLocks noChangeArrowheads="1"/>
            </p:cNvSpPr>
            <p:nvPr/>
          </p:nvSpPr>
          <p:spPr bwMode="auto">
            <a:xfrm>
              <a:off x="1245" y="2456"/>
              <a:ext cx="4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</a:p>
          </p:txBody>
        </p:sp>
        <p:sp>
          <p:nvSpPr>
            <p:cNvPr id="71" name="Rectangle 55"/>
            <p:cNvSpPr>
              <a:spLocks noChangeArrowheads="1"/>
            </p:cNvSpPr>
            <p:nvPr/>
          </p:nvSpPr>
          <p:spPr bwMode="auto">
            <a:xfrm>
              <a:off x="2118" y="2263"/>
              <a:ext cx="436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</a:t>
              </a:r>
            </a:p>
          </p:txBody>
        </p:sp>
        <p:sp>
          <p:nvSpPr>
            <p:cNvPr id="72" name="Rectangle 56"/>
            <p:cNvSpPr>
              <a:spLocks noChangeArrowheads="1"/>
            </p:cNvSpPr>
            <p:nvPr/>
          </p:nvSpPr>
          <p:spPr bwMode="auto">
            <a:xfrm>
              <a:off x="1682" y="2263"/>
              <a:ext cx="436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73" name="Rectangle 57"/>
            <p:cNvSpPr>
              <a:spLocks noChangeArrowheads="1"/>
            </p:cNvSpPr>
            <p:nvPr/>
          </p:nvSpPr>
          <p:spPr bwMode="auto">
            <a:xfrm>
              <a:off x="1245" y="2263"/>
              <a:ext cx="437" cy="19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VPN</a:t>
              </a:r>
            </a:p>
          </p:txBody>
        </p:sp>
        <p:sp>
          <p:nvSpPr>
            <p:cNvPr id="74" name="Line 58"/>
            <p:cNvSpPr>
              <a:spLocks noChangeShapeType="1"/>
            </p:cNvSpPr>
            <p:nvPr/>
          </p:nvSpPr>
          <p:spPr bwMode="auto">
            <a:xfrm>
              <a:off x="1245" y="2456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59"/>
            <p:cNvSpPr>
              <a:spLocks noChangeShapeType="1"/>
            </p:cNvSpPr>
            <p:nvPr/>
          </p:nvSpPr>
          <p:spPr bwMode="auto">
            <a:xfrm>
              <a:off x="1245" y="2650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0"/>
            <p:cNvSpPr>
              <a:spLocks noChangeShapeType="1"/>
            </p:cNvSpPr>
            <p:nvPr/>
          </p:nvSpPr>
          <p:spPr bwMode="auto">
            <a:xfrm>
              <a:off x="1245" y="2845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"/>
            <p:cNvSpPr>
              <a:spLocks noChangeShapeType="1"/>
            </p:cNvSpPr>
            <p:nvPr/>
          </p:nvSpPr>
          <p:spPr bwMode="auto">
            <a:xfrm>
              <a:off x="1245" y="3036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2"/>
            <p:cNvSpPr>
              <a:spLocks noChangeShapeType="1"/>
            </p:cNvSpPr>
            <p:nvPr/>
          </p:nvSpPr>
          <p:spPr bwMode="auto">
            <a:xfrm>
              <a:off x="1245" y="3230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3"/>
            <p:cNvSpPr>
              <a:spLocks noChangeShapeType="1"/>
            </p:cNvSpPr>
            <p:nvPr/>
          </p:nvSpPr>
          <p:spPr bwMode="auto">
            <a:xfrm>
              <a:off x="1245" y="3426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4"/>
            <p:cNvSpPr>
              <a:spLocks noChangeShapeType="1"/>
            </p:cNvSpPr>
            <p:nvPr/>
          </p:nvSpPr>
          <p:spPr bwMode="auto">
            <a:xfrm>
              <a:off x="1245" y="3617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65"/>
            <p:cNvSpPr>
              <a:spLocks noChangeShapeType="1"/>
            </p:cNvSpPr>
            <p:nvPr/>
          </p:nvSpPr>
          <p:spPr bwMode="auto">
            <a:xfrm>
              <a:off x="1245" y="3810"/>
              <a:ext cx="1308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66"/>
            <p:cNvSpPr>
              <a:spLocks noChangeShapeType="1"/>
            </p:cNvSpPr>
            <p:nvPr/>
          </p:nvSpPr>
          <p:spPr bwMode="auto">
            <a:xfrm>
              <a:off x="1676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7"/>
            <p:cNvSpPr>
              <a:spLocks noChangeShapeType="1"/>
            </p:cNvSpPr>
            <p:nvPr/>
          </p:nvSpPr>
          <p:spPr bwMode="auto">
            <a:xfrm>
              <a:off x="2118" y="2263"/>
              <a:ext cx="1" cy="174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70"/>
            <p:cNvSpPr>
              <a:spLocks noChangeShapeType="1"/>
            </p:cNvSpPr>
            <p:nvPr/>
          </p:nvSpPr>
          <p:spPr bwMode="auto">
            <a:xfrm>
              <a:off x="1245" y="2263"/>
              <a:ext cx="1" cy="17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2"/>
            <p:cNvSpPr>
              <a:spLocks noChangeShapeType="1"/>
            </p:cNvSpPr>
            <p:nvPr/>
          </p:nvSpPr>
          <p:spPr bwMode="auto">
            <a:xfrm>
              <a:off x="1245" y="2263"/>
              <a:ext cx="1308" cy="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0"/>
            <p:cNvSpPr>
              <a:spLocks noChangeShapeType="1"/>
            </p:cNvSpPr>
            <p:nvPr/>
          </p:nvSpPr>
          <p:spPr bwMode="auto">
            <a:xfrm>
              <a:off x="2558" y="2257"/>
              <a:ext cx="1" cy="175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" name="文本框 337"/>
          <p:cNvSpPr txBox="1"/>
          <p:nvPr/>
        </p:nvSpPr>
        <p:spPr>
          <a:xfrm>
            <a:off x="6974072" y="6073455"/>
            <a:ext cx="4701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快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850754" y="5589802"/>
            <a:ext cx="244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页表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6703624" y="3182900"/>
            <a:ext cx="2486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Cache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341" name="Group 209"/>
          <p:cNvGrpSpPr>
            <a:grpSpLocks/>
          </p:cNvGrpSpPr>
          <p:nvPr/>
        </p:nvGrpSpPr>
        <p:grpSpPr bwMode="auto">
          <a:xfrm>
            <a:off x="3114976" y="39933"/>
            <a:ext cx="5122863" cy="3097213"/>
            <a:chOff x="89" y="2568"/>
            <a:chExt cx="3227" cy="1613"/>
          </a:xfrm>
        </p:grpSpPr>
        <p:sp>
          <p:nvSpPr>
            <p:cNvPr id="342" name="Rectangle 64"/>
            <p:cNvSpPr>
              <a:spLocks noChangeArrowheads="1"/>
            </p:cNvSpPr>
            <p:nvPr/>
          </p:nvSpPr>
          <p:spPr bwMode="auto">
            <a:xfrm>
              <a:off x="2441" y="4000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343" name="Rectangle 65"/>
            <p:cNvSpPr>
              <a:spLocks noChangeArrowheads="1"/>
            </p:cNvSpPr>
            <p:nvPr/>
          </p:nvSpPr>
          <p:spPr bwMode="auto">
            <a:xfrm>
              <a:off x="2051" y="4000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DF</a:t>
              </a:r>
            </a:p>
          </p:txBody>
        </p:sp>
        <p:sp>
          <p:nvSpPr>
            <p:cNvPr id="344" name="Rectangle 66"/>
            <p:cNvSpPr>
              <a:spLocks noChangeArrowheads="1"/>
            </p:cNvSpPr>
            <p:nvPr/>
          </p:nvSpPr>
          <p:spPr bwMode="auto">
            <a:xfrm>
              <a:off x="1660" y="4000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C2</a:t>
              </a:r>
            </a:p>
          </p:txBody>
        </p:sp>
        <p:sp>
          <p:nvSpPr>
            <p:cNvPr id="345" name="Rectangle 67"/>
            <p:cNvSpPr>
              <a:spLocks noChangeArrowheads="1"/>
            </p:cNvSpPr>
            <p:nvPr/>
          </p:nvSpPr>
          <p:spPr bwMode="auto">
            <a:xfrm>
              <a:off x="1268" y="4000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346" name="Rectangle 68"/>
            <p:cNvSpPr>
              <a:spLocks noChangeArrowheads="1"/>
            </p:cNvSpPr>
            <p:nvPr/>
          </p:nvSpPr>
          <p:spPr bwMode="auto">
            <a:xfrm>
              <a:off x="877" y="4000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47" name="Rectangle 69"/>
            <p:cNvSpPr>
              <a:spLocks noChangeArrowheads="1"/>
            </p:cNvSpPr>
            <p:nvPr/>
          </p:nvSpPr>
          <p:spPr bwMode="auto">
            <a:xfrm>
              <a:off x="487" y="4000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348" name="Rectangle 70"/>
            <p:cNvSpPr>
              <a:spLocks noChangeArrowheads="1"/>
            </p:cNvSpPr>
            <p:nvPr/>
          </p:nvSpPr>
          <p:spPr bwMode="auto">
            <a:xfrm>
              <a:off x="2915" y="391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349" name="Rectangle 78"/>
            <p:cNvSpPr>
              <a:spLocks noChangeArrowheads="1"/>
            </p:cNvSpPr>
            <p:nvPr/>
          </p:nvSpPr>
          <p:spPr bwMode="auto">
            <a:xfrm>
              <a:off x="2441" y="382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50" name="Rectangle 79"/>
            <p:cNvSpPr>
              <a:spLocks noChangeArrowheads="1"/>
            </p:cNvSpPr>
            <p:nvPr/>
          </p:nvSpPr>
          <p:spPr bwMode="auto">
            <a:xfrm>
              <a:off x="2051" y="3823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51" name="Rectangle 80"/>
            <p:cNvSpPr>
              <a:spLocks noChangeArrowheads="1"/>
            </p:cNvSpPr>
            <p:nvPr/>
          </p:nvSpPr>
          <p:spPr bwMode="auto">
            <a:xfrm>
              <a:off x="1660" y="382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52" name="Rectangle 81"/>
            <p:cNvSpPr>
              <a:spLocks noChangeArrowheads="1"/>
            </p:cNvSpPr>
            <p:nvPr/>
          </p:nvSpPr>
          <p:spPr bwMode="auto">
            <a:xfrm>
              <a:off x="1268" y="3823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53" name="Rectangle 82"/>
            <p:cNvSpPr>
              <a:spLocks noChangeArrowheads="1"/>
            </p:cNvSpPr>
            <p:nvPr/>
          </p:nvSpPr>
          <p:spPr bwMode="auto">
            <a:xfrm>
              <a:off x="877" y="382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54" name="Rectangle 83"/>
            <p:cNvSpPr>
              <a:spLocks noChangeArrowheads="1"/>
            </p:cNvSpPr>
            <p:nvPr/>
          </p:nvSpPr>
          <p:spPr bwMode="auto">
            <a:xfrm>
              <a:off x="487" y="3823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31</a:t>
              </a:r>
            </a:p>
          </p:txBody>
        </p:sp>
        <p:sp>
          <p:nvSpPr>
            <p:cNvPr id="355" name="Rectangle 84"/>
            <p:cNvSpPr>
              <a:spLocks noChangeArrowheads="1"/>
            </p:cNvSpPr>
            <p:nvPr/>
          </p:nvSpPr>
          <p:spPr bwMode="auto">
            <a:xfrm>
              <a:off x="2925" y="3557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356" name="Rectangle 92"/>
            <p:cNvSpPr>
              <a:spLocks noChangeArrowheads="1"/>
            </p:cNvSpPr>
            <p:nvPr/>
          </p:nvSpPr>
          <p:spPr bwMode="auto">
            <a:xfrm>
              <a:off x="2441" y="364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1D</a:t>
              </a:r>
            </a:p>
          </p:txBody>
        </p:sp>
        <p:sp>
          <p:nvSpPr>
            <p:cNvPr id="357" name="Rectangle 93"/>
            <p:cNvSpPr>
              <a:spLocks noChangeArrowheads="1"/>
            </p:cNvSpPr>
            <p:nvPr/>
          </p:nvSpPr>
          <p:spPr bwMode="auto">
            <a:xfrm>
              <a:off x="2051" y="364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F0</a:t>
              </a:r>
            </a:p>
          </p:txBody>
        </p:sp>
        <p:sp>
          <p:nvSpPr>
            <p:cNvPr id="358" name="Rectangle 94"/>
            <p:cNvSpPr>
              <a:spLocks noChangeArrowheads="1"/>
            </p:cNvSpPr>
            <p:nvPr/>
          </p:nvSpPr>
          <p:spPr bwMode="auto">
            <a:xfrm>
              <a:off x="1660" y="364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72</a:t>
              </a:r>
            </a:p>
          </p:txBody>
        </p:sp>
        <p:sp>
          <p:nvSpPr>
            <p:cNvPr id="359" name="Rectangle 95"/>
            <p:cNvSpPr>
              <a:spLocks noChangeArrowheads="1"/>
            </p:cNvSpPr>
            <p:nvPr/>
          </p:nvSpPr>
          <p:spPr bwMode="auto">
            <a:xfrm>
              <a:off x="1268" y="3646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</a:p>
          </p:txBody>
        </p:sp>
        <p:sp>
          <p:nvSpPr>
            <p:cNvPr id="360" name="Rectangle 96"/>
            <p:cNvSpPr>
              <a:spLocks noChangeArrowheads="1"/>
            </p:cNvSpPr>
            <p:nvPr/>
          </p:nvSpPr>
          <p:spPr bwMode="auto">
            <a:xfrm>
              <a:off x="877" y="364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61" name="Rectangle 97"/>
            <p:cNvSpPr>
              <a:spLocks noChangeArrowheads="1"/>
            </p:cNvSpPr>
            <p:nvPr/>
          </p:nvSpPr>
          <p:spPr bwMode="auto">
            <a:xfrm>
              <a:off x="487" y="364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0D</a:t>
              </a:r>
            </a:p>
          </p:txBody>
        </p:sp>
        <p:sp>
          <p:nvSpPr>
            <p:cNvPr id="362" name="Rectangle 98"/>
            <p:cNvSpPr>
              <a:spLocks noChangeArrowheads="1"/>
            </p:cNvSpPr>
            <p:nvPr/>
          </p:nvSpPr>
          <p:spPr bwMode="auto">
            <a:xfrm>
              <a:off x="2911" y="3178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363" name="Rectangle 106"/>
            <p:cNvSpPr>
              <a:spLocks noChangeArrowheads="1"/>
            </p:cNvSpPr>
            <p:nvPr/>
          </p:nvSpPr>
          <p:spPr bwMode="auto">
            <a:xfrm>
              <a:off x="2441" y="3453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</a:p>
          </p:txBody>
        </p:sp>
        <p:sp>
          <p:nvSpPr>
            <p:cNvPr id="364" name="Rectangle 107"/>
            <p:cNvSpPr>
              <a:spLocks noChangeArrowheads="1"/>
            </p:cNvSpPr>
            <p:nvPr/>
          </p:nvSpPr>
          <p:spPr bwMode="auto">
            <a:xfrm>
              <a:off x="2051" y="3453"/>
              <a:ext cx="39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8F</a:t>
              </a:r>
            </a:p>
          </p:txBody>
        </p:sp>
        <p:sp>
          <p:nvSpPr>
            <p:cNvPr id="365" name="Rectangle 108"/>
            <p:cNvSpPr>
              <a:spLocks noChangeArrowheads="1"/>
            </p:cNvSpPr>
            <p:nvPr/>
          </p:nvSpPr>
          <p:spPr bwMode="auto">
            <a:xfrm>
              <a:off x="1660" y="3453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6D</a:t>
              </a:r>
            </a:p>
          </p:txBody>
        </p:sp>
        <p:sp>
          <p:nvSpPr>
            <p:cNvPr id="366" name="Rectangle 109"/>
            <p:cNvSpPr>
              <a:spLocks noChangeArrowheads="1"/>
            </p:cNvSpPr>
            <p:nvPr/>
          </p:nvSpPr>
          <p:spPr bwMode="auto">
            <a:xfrm>
              <a:off x="1268" y="3453"/>
              <a:ext cx="39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43</a:t>
              </a:r>
            </a:p>
          </p:txBody>
        </p:sp>
        <p:sp>
          <p:nvSpPr>
            <p:cNvPr id="367" name="Rectangle 110"/>
            <p:cNvSpPr>
              <a:spLocks noChangeArrowheads="1"/>
            </p:cNvSpPr>
            <p:nvPr/>
          </p:nvSpPr>
          <p:spPr bwMode="auto">
            <a:xfrm>
              <a:off x="877" y="3453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68" name="Rectangle 111"/>
            <p:cNvSpPr>
              <a:spLocks noChangeArrowheads="1"/>
            </p:cNvSpPr>
            <p:nvPr/>
          </p:nvSpPr>
          <p:spPr bwMode="auto">
            <a:xfrm>
              <a:off x="487" y="3453"/>
              <a:ext cx="39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</a:p>
          </p:txBody>
        </p:sp>
        <p:sp>
          <p:nvSpPr>
            <p:cNvPr id="369" name="Rectangle 112"/>
            <p:cNvSpPr>
              <a:spLocks noChangeArrowheads="1"/>
            </p:cNvSpPr>
            <p:nvPr/>
          </p:nvSpPr>
          <p:spPr bwMode="auto">
            <a:xfrm>
              <a:off x="2918" y="2827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370" name="Rectangle 120"/>
            <p:cNvSpPr>
              <a:spLocks noChangeArrowheads="1"/>
            </p:cNvSpPr>
            <p:nvPr/>
          </p:nvSpPr>
          <p:spPr bwMode="auto">
            <a:xfrm>
              <a:off x="2441" y="327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71" name="Rectangle 121"/>
            <p:cNvSpPr>
              <a:spLocks noChangeArrowheads="1"/>
            </p:cNvSpPr>
            <p:nvPr/>
          </p:nvSpPr>
          <p:spPr bwMode="auto">
            <a:xfrm>
              <a:off x="2051" y="327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72" name="Rectangle 122"/>
            <p:cNvSpPr>
              <a:spLocks noChangeArrowheads="1"/>
            </p:cNvSpPr>
            <p:nvPr/>
          </p:nvSpPr>
          <p:spPr bwMode="auto">
            <a:xfrm>
              <a:off x="1660" y="327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73" name="Rectangle 123"/>
            <p:cNvSpPr>
              <a:spLocks noChangeArrowheads="1"/>
            </p:cNvSpPr>
            <p:nvPr/>
          </p:nvSpPr>
          <p:spPr bwMode="auto">
            <a:xfrm>
              <a:off x="1268" y="3276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74" name="Rectangle 124"/>
            <p:cNvSpPr>
              <a:spLocks noChangeArrowheads="1"/>
            </p:cNvSpPr>
            <p:nvPr/>
          </p:nvSpPr>
          <p:spPr bwMode="auto">
            <a:xfrm>
              <a:off x="877" y="327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75" name="Rectangle 125"/>
            <p:cNvSpPr>
              <a:spLocks noChangeArrowheads="1"/>
            </p:cNvSpPr>
            <p:nvPr/>
          </p:nvSpPr>
          <p:spPr bwMode="auto">
            <a:xfrm>
              <a:off x="487" y="327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</a:p>
          </p:txBody>
        </p:sp>
        <p:sp>
          <p:nvSpPr>
            <p:cNvPr id="376" name="Rectangle 126"/>
            <p:cNvSpPr>
              <a:spLocks noChangeArrowheads="1"/>
            </p:cNvSpPr>
            <p:nvPr/>
          </p:nvSpPr>
          <p:spPr bwMode="auto">
            <a:xfrm>
              <a:off x="89" y="390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377" name="Rectangle 134"/>
            <p:cNvSpPr>
              <a:spLocks noChangeArrowheads="1"/>
            </p:cNvSpPr>
            <p:nvPr/>
          </p:nvSpPr>
          <p:spPr bwMode="auto">
            <a:xfrm>
              <a:off x="2441" y="3099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</a:p>
          </p:txBody>
        </p:sp>
        <p:sp>
          <p:nvSpPr>
            <p:cNvPr id="378" name="Rectangle 135"/>
            <p:cNvSpPr>
              <a:spLocks noChangeArrowheads="1"/>
            </p:cNvSpPr>
            <p:nvPr/>
          </p:nvSpPr>
          <p:spPr bwMode="auto">
            <a:xfrm>
              <a:off x="2051" y="3099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379" name="Rectangle 136"/>
            <p:cNvSpPr>
              <a:spLocks noChangeArrowheads="1"/>
            </p:cNvSpPr>
            <p:nvPr/>
          </p:nvSpPr>
          <p:spPr bwMode="auto">
            <a:xfrm>
              <a:off x="1660" y="3099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380" name="Rectangle 137"/>
            <p:cNvSpPr>
              <a:spLocks noChangeArrowheads="1"/>
            </p:cNvSpPr>
            <p:nvPr/>
          </p:nvSpPr>
          <p:spPr bwMode="auto">
            <a:xfrm>
              <a:off x="1268" y="3099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</a:p>
          </p:txBody>
        </p:sp>
        <p:sp>
          <p:nvSpPr>
            <p:cNvPr id="381" name="Rectangle 138"/>
            <p:cNvSpPr>
              <a:spLocks noChangeArrowheads="1"/>
            </p:cNvSpPr>
            <p:nvPr/>
          </p:nvSpPr>
          <p:spPr bwMode="auto">
            <a:xfrm>
              <a:off x="877" y="3099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82" name="Rectangle 139"/>
            <p:cNvSpPr>
              <a:spLocks noChangeArrowheads="1"/>
            </p:cNvSpPr>
            <p:nvPr/>
          </p:nvSpPr>
          <p:spPr bwMode="auto">
            <a:xfrm>
              <a:off x="487" y="3099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1B</a:t>
              </a:r>
            </a:p>
          </p:txBody>
        </p:sp>
        <p:sp>
          <p:nvSpPr>
            <p:cNvPr id="383" name="Rectangle 140"/>
            <p:cNvSpPr>
              <a:spLocks noChangeArrowheads="1"/>
            </p:cNvSpPr>
            <p:nvPr/>
          </p:nvSpPr>
          <p:spPr bwMode="auto">
            <a:xfrm>
              <a:off x="89" y="3551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84" name="Rectangle 148"/>
            <p:cNvSpPr>
              <a:spLocks noChangeArrowheads="1"/>
            </p:cNvSpPr>
            <p:nvPr/>
          </p:nvSpPr>
          <p:spPr bwMode="auto">
            <a:xfrm>
              <a:off x="2441" y="2922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85" name="Rectangle 149"/>
            <p:cNvSpPr>
              <a:spLocks noChangeArrowheads="1"/>
            </p:cNvSpPr>
            <p:nvPr/>
          </p:nvSpPr>
          <p:spPr bwMode="auto">
            <a:xfrm>
              <a:off x="2051" y="2922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86" name="Rectangle 150"/>
            <p:cNvSpPr>
              <a:spLocks noChangeArrowheads="1"/>
            </p:cNvSpPr>
            <p:nvPr/>
          </p:nvSpPr>
          <p:spPr bwMode="auto">
            <a:xfrm>
              <a:off x="1660" y="2922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87" name="Rectangle 151"/>
            <p:cNvSpPr>
              <a:spLocks noChangeArrowheads="1"/>
            </p:cNvSpPr>
            <p:nvPr/>
          </p:nvSpPr>
          <p:spPr bwMode="auto">
            <a:xfrm>
              <a:off x="1268" y="2922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388" name="Rectangle 152"/>
            <p:cNvSpPr>
              <a:spLocks noChangeArrowheads="1"/>
            </p:cNvSpPr>
            <p:nvPr/>
          </p:nvSpPr>
          <p:spPr bwMode="auto">
            <a:xfrm>
              <a:off x="877" y="2922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89" name="Rectangle 153"/>
            <p:cNvSpPr>
              <a:spLocks noChangeArrowheads="1"/>
            </p:cNvSpPr>
            <p:nvPr/>
          </p:nvSpPr>
          <p:spPr bwMode="auto">
            <a:xfrm>
              <a:off x="487" y="2922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390" name="Rectangle 154"/>
            <p:cNvSpPr>
              <a:spLocks noChangeArrowheads="1"/>
            </p:cNvSpPr>
            <p:nvPr/>
          </p:nvSpPr>
          <p:spPr bwMode="auto">
            <a:xfrm>
              <a:off x="105" y="3188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91" name="Rectangle 162"/>
            <p:cNvSpPr>
              <a:spLocks noChangeArrowheads="1"/>
            </p:cNvSpPr>
            <p:nvPr/>
          </p:nvSpPr>
          <p:spPr bwMode="auto">
            <a:xfrm>
              <a:off x="2441" y="2745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392" name="Rectangle 163"/>
            <p:cNvSpPr>
              <a:spLocks noChangeArrowheads="1"/>
            </p:cNvSpPr>
            <p:nvPr/>
          </p:nvSpPr>
          <p:spPr bwMode="auto">
            <a:xfrm>
              <a:off x="2051" y="2745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</a:p>
          </p:txBody>
        </p:sp>
        <p:sp>
          <p:nvSpPr>
            <p:cNvPr id="393" name="Rectangle 164"/>
            <p:cNvSpPr>
              <a:spLocks noChangeArrowheads="1"/>
            </p:cNvSpPr>
            <p:nvPr/>
          </p:nvSpPr>
          <p:spPr bwMode="auto">
            <a:xfrm>
              <a:off x="1660" y="2745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394" name="Rectangle 165"/>
            <p:cNvSpPr>
              <a:spLocks noChangeArrowheads="1"/>
            </p:cNvSpPr>
            <p:nvPr/>
          </p:nvSpPr>
          <p:spPr bwMode="auto">
            <a:xfrm>
              <a:off x="1268" y="2745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99</a:t>
              </a:r>
            </a:p>
          </p:txBody>
        </p:sp>
        <p:sp>
          <p:nvSpPr>
            <p:cNvPr id="395" name="Rectangle 166"/>
            <p:cNvSpPr>
              <a:spLocks noChangeArrowheads="1"/>
            </p:cNvSpPr>
            <p:nvPr/>
          </p:nvSpPr>
          <p:spPr bwMode="auto">
            <a:xfrm>
              <a:off x="877" y="2745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96" name="Rectangle 167"/>
            <p:cNvSpPr>
              <a:spLocks noChangeArrowheads="1"/>
            </p:cNvSpPr>
            <p:nvPr/>
          </p:nvSpPr>
          <p:spPr bwMode="auto">
            <a:xfrm>
              <a:off x="487" y="2745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</a:p>
          </p:txBody>
        </p:sp>
        <p:sp>
          <p:nvSpPr>
            <p:cNvPr id="397" name="Rectangle 168"/>
            <p:cNvSpPr>
              <a:spLocks noChangeArrowheads="1"/>
            </p:cNvSpPr>
            <p:nvPr/>
          </p:nvSpPr>
          <p:spPr bwMode="auto">
            <a:xfrm>
              <a:off x="96" y="284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398" name="Rectangle 176"/>
            <p:cNvSpPr>
              <a:spLocks noChangeArrowheads="1"/>
            </p:cNvSpPr>
            <p:nvPr/>
          </p:nvSpPr>
          <p:spPr bwMode="auto">
            <a:xfrm>
              <a:off x="2441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B3</a:t>
              </a:r>
            </a:p>
          </p:txBody>
        </p:sp>
        <p:sp>
          <p:nvSpPr>
            <p:cNvPr id="399" name="Rectangle 177"/>
            <p:cNvSpPr>
              <a:spLocks noChangeArrowheads="1"/>
            </p:cNvSpPr>
            <p:nvPr/>
          </p:nvSpPr>
          <p:spPr bwMode="auto">
            <a:xfrm>
              <a:off x="2051" y="2568"/>
              <a:ext cx="390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B2</a:t>
              </a:r>
            </a:p>
          </p:txBody>
        </p:sp>
        <p:sp>
          <p:nvSpPr>
            <p:cNvPr id="400" name="Rectangle 178"/>
            <p:cNvSpPr>
              <a:spLocks noChangeArrowheads="1"/>
            </p:cNvSpPr>
            <p:nvPr/>
          </p:nvSpPr>
          <p:spPr bwMode="auto">
            <a:xfrm>
              <a:off x="1660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</a:t>
              </a:r>
            </a:p>
          </p:txBody>
        </p:sp>
        <p:sp>
          <p:nvSpPr>
            <p:cNvPr id="401" name="Rectangle 179"/>
            <p:cNvSpPr>
              <a:spLocks noChangeArrowheads="1"/>
            </p:cNvSpPr>
            <p:nvPr/>
          </p:nvSpPr>
          <p:spPr bwMode="auto">
            <a:xfrm>
              <a:off x="1268" y="2568"/>
              <a:ext cx="392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B0</a:t>
              </a:r>
            </a:p>
          </p:txBody>
        </p:sp>
        <p:sp>
          <p:nvSpPr>
            <p:cNvPr id="402" name="Rectangle 180"/>
            <p:cNvSpPr>
              <a:spLocks noChangeArrowheads="1"/>
            </p:cNvSpPr>
            <p:nvPr/>
          </p:nvSpPr>
          <p:spPr bwMode="auto">
            <a:xfrm>
              <a:off x="877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</a:p>
          </p:txBody>
        </p:sp>
        <p:sp>
          <p:nvSpPr>
            <p:cNvPr id="403" name="Rectangle 181"/>
            <p:cNvSpPr>
              <a:spLocks noChangeArrowheads="1"/>
            </p:cNvSpPr>
            <p:nvPr/>
          </p:nvSpPr>
          <p:spPr bwMode="auto">
            <a:xfrm>
              <a:off x="487" y="2568"/>
              <a:ext cx="390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404" name="Rectangle 182"/>
            <p:cNvSpPr>
              <a:spLocks noChangeArrowheads="1"/>
            </p:cNvSpPr>
            <p:nvPr/>
          </p:nvSpPr>
          <p:spPr bwMode="auto">
            <a:xfrm>
              <a:off x="96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endParaRPr lang="en-GB" altLang="zh-CN" sz="1800" b="1" i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5" name="Line 183"/>
            <p:cNvSpPr>
              <a:spLocks noChangeShapeType="1"/>
            </p:cNvSpPr>
            <p:nvPr/>
          </p:nvSpPr>
          <p:spPr bwMode="auto">
            <a:xfrm>
              <a:off x="96" y="274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184"/>
            <p:cNvSpPr>
              <a:spLocks noChangeShapeType="1"/>
            </p:cNvSpPr>
            <p:nvPr/>
          </p:nvSpPr>
          <p:spPr bwMode="auto">
            <a:xfrm>
              <a:off x="491" y="2918"/>
              <a:ext cx="2329" cy="5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Line 185"/>
            <p:cNvSpPr>
              <a:spLocks noChangeShapeType="1"/>
            </p:cNvSpPr>
            <p:nvPr/>
          </p:nvSpPr>
          <p:spPr bwMode="auto">
            <a:xfrm>
              <a:off x="96" y="3099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186"/>
            <p:cNvSpPr>
              <a:spLocks noChangeShapeType="1"/>
            </p:cNvSpPr>
            <p:nvPr/>
          </p:nvSpPr>
          <p:spPr bwMode="auto">
            <a:xfrm>
              <a:off x="495" y="3272"/>
              <a:ext cx="2325" cy="5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187"/>
            <p:cNvSpPr>
              <a:spLocks noChangeShapeType="1"/>
            </p:cNvSpPr>
            <p:nvPr/>
          </p:nvSpPr>
          <p:spPr bwMode="auto">
            <a:xfrm>
              <a:off x="96" y="345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188"/>
            <p:cNvSpPr>
              <a:spLocks noChangeShapeType="1"/>
            </p:cNvSpPr>
            <p:nvPr/>
          </p:nvSpPr>
          <p:spPr bwMode="auto">
            <a:xfrm>
              <a:off x="498" y="3646"/>
              <a:ext cx="2322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189"/>
            <p:cNvSpPr>
              <a:spLocks noChangeShapeType="1"/>
            </p:cNvSpPr>
            <p:nvPr/>
          </p:nvSpPr>
          <p:spPr bwMode="auto">
            <a:xfrm>
              <a:off x="96" y="3823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190"/>
            <p:cNvSpPr>
              <a:spLocks noChangeShapeType="1"/>
            </p:cNvSpPr>
            <p:nvPr/>
          </p:nvSpPr>
          <p:spPr bwMode="auto">
            <a:xfrm>
              <a:off x="488" y="3999"/>
              <a:ext cx="2332" cy="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91"/>
            <p:cNvSpPr>
              <a:spLocks noChangeShapeType="1"/>
            </p:cNvSpPr>
            <p:nvPr/>
          </p:nvSpPr>
          <p:spPr bwMode="auto">
            <a:xfrm>
              <a:off x="487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92"/>
            <p:cNvSpPr>
              <a:spLocks noChangeShapeType="1"/>
            </p:cNvSpPr>
            <p:nvPr/>
          </p:nvSpPr>
          <p:spPr bwMode="auto">
            <a:xfrm>
              <a:off x="877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193"/>
            <p:cNvSpPr>
              <a:spLocks noChangeShapeType="1"/>
            </p:cNvSpPr>
            <p:nvPr/>
          </p:nvSpPr>
          <p:spPr bwMode="auto">
            <a:xfrm>
              <a:off x="1268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194"/>
            <p:cNvSpPr>
              <a:spLocks noChangeShapeType="1"/>
            </p:cNvSpPr>
            <p:nvPr/>
          </p:nvSpPr>
          <p:spPr bwMode="auto">
            <a:xfrm>
              <a:off x="1660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195"/>
            <p:cNvSpPr>
              <a:spLocks noChangeShapeType="1"/>
            </p:cNvSpPr>
            <p:nvPr/>
          </p:nvSpPr>
          <p:spPr bwMode="auto">
            <a:xfrm>
              <a:off x="2051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196"/>
            <p:cNvSpPr>
              <a:spLocks noChangeShapeType="1"/>
            </p:cNvSpPr>
            <p:nvPr/>
          </p:nvSpPr>
          <p:spPr bwMode="auto">
            <a:xfrm>
              <a:off x="2441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203"/>
            <p:cNvSpPr>
              <a:spLocks noChangeShapeType="1"/>
            </p:cNvSpPr>
            <p:nvPr/>
          </p:nvSpPr>
          <p:spPr bwMode="auto">
            <a:xfrm>
              <a:off x="96" y="2568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205"/>
            <p:cNvSpPr>
              <a:spLocks noChangeShapeType="1"/>
            </p:cNvSpPr>
            <p:nvPr/>
          </p:nvSpPr>
          <p:spPr bwMode="auto">
            <a:xfrm>
              <a:off x="96" y="2568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207"/>
            <p:cNvSpPr>
              <a:spLocks noChangeShapeType="1"/>
            </p:cNvSpPr>
            <p:nvPr/>
          </p:nvSpPr>
          <p:spPr bwMode="auto">
            <a:xfrm>
              <a:off x="96" y="4177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03"/>
            <p:cNvSpPr>
              <a:spLocks noChangeShapeType="1"/>
            </p:cNvSpPr>
            <p:nvPr/>
          </p:nvSpPr>
          <p:spPr bwMode="auto">
            <a:xfrm>
              <a:off x="2827" y="2572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3" name="Group 211"/>
          <p:cNvGrpSpPr>
            <a:grpSpLocks/>
          </p:cNvGrpSpPr>
          <p:nvPr/>
        </p:nvGrpSpPr>
        <p:grpSpPr bwMode="auto">
          <a:xfrm>
            <a:off x="7609188" y="38346"/>
            <a:ext cx="4460875" cy="3111500"/>
            <a:chOff x="2928" y="2568"/>
            <a:chExt cx="2737" cy="1613"/>
          </a:xfrm>
        </p:grpSpPr>
        <p:sp>
          <p:nvSpPr>
            <p:cNvPr id="424" name="Rectangle 57"/>
            <p:cNvSpPr>
              <a:spLocks noChangeArrowheads="1"/>
            </p:cNvSpPr>
            <p:nvPr/>
          </p:nvSpPr>
          <p:spPr bwMode="auto">
            <a:xfrm>
              <a:off x="5273" y="4000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5" name="Rectangle 58"/>
            <p:cNvSpPr>
              <a:spLocks noChangeArrowheads="1"/>
            </p:cNvSpPr>
            <p:nvPr/>
          </p:nvSpPr>
          <p:spPr bwMode="auto">
            <a:xfrm>
              <a:off x="4883" y="4000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6" name="Rectangle 59"/>
            <p:cNvSpPr>
              <a:spLocks noChangeArrowheads="1"/>
            </p:cNvSpPr>
            <p:nvPr/>
          </p:nvSpPr>
          <p:spPr bwMode="auto">
            <a:xfrm>
              <a:off x="4492" y="4000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7" name="Rectangle 60"/>
            <p:cNvSpPr>
              <a:spLocks noChangeArrowheads="1"/>
            </p:cNvSpPr>
            <p:nvPr/>
          </p:nvSpPr>
          <p:spPr bwMode="auto">
            <a:xfrm>
              <a:off x="4100" y="4000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8" name="Rectangle 61"/>
            <p:cNvSpPr>
              <a:spLocks noChangeArrowheads="1"/>
            </p:cNvSpPr>
            <p:nvPr/>
          </p:nvSpPr>
          <p:spPr bwMode="auto">
            <a:xfrm>
              <a:off x="3709" y="4000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29" name="Rectangle 62"/>
            <p:cNvSpPr>
              <a:spLocks noChangeArrowheads="1"/>
            </p:cNvSpPr>
            <p:nvPr/>
          </p:nvSpPr>
          <p:spPr bwMode="auto">
            <a:xfrm>
              <a:off x="3319" y="4000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</a:p>
          </p:txBody>
        </p:sp>
        <p:sp>
          <p:nvSpPr>
            <p:cNvPr id="431" name="Rectangle 71"/>
            <p:cNvSpPr>
              <a:spLocks noChangeArrowheads="1"/>
            </p:cNvSpPr>
            <p:nvPr/>
          </p:nvSpPr>
          <p:spPr bwMode="auto">
            <a:xfrm>
              <a:off x="5273" y="382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D3</a:t>
              </a:r>
            </a:p>
          </p:txBody>
        </p:sp>
        <p:sp>
          <p:nvSpPr>
            <p:cNvPr id="432" name="Rectangle 72"/>
            <p:cNvSpPr>
              <a:spLocks noChangeArrowheads="1"/>
            </p:cNvSpPr>
            <p:nvPr/>
          </p:nvSpPr>
          <p:spPr bwMode="auto">
            <a:xfrm>
              <a:off x="4883" y="3823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1B</a:t>
              </a:r>
            </a:p>
          </p:txBody>
        </p:sp>
        <p:sp>
          <p:nvSpPr>
            <p:cNvPr id="433" name="Rectangle 73"/>
            <p:cNvSpPr>
              <a:spLocks noChangeArrowheads="1"/>
            </p:cNvSpPr>
            <p:nvPr/>
          </p:nvSpPr>
          <p:spPr bwMode="auto">
            <a:xfrm>
              <a:off x="4492" y="382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77</a:t>
              </a:r>
            </a:p>
          </p:txBody>
        </p:sp>
        <p:sp>
          <p:nvSpPr>
            <p:cNvPr id="434" name="Rectangle 74"/>
            <p:cNvSpPr>
              <a:spLocks noChangeArrowheads="1"/>
            </p:cNvSpPr>
            <p:nvPr/>
          </p:nvSpPr>
          <p:spPr bwMode="auto">
            <a:xfrm>
              <a:off x="4100" y="3823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83</a:t>
              </a:r>
            </a:p>
          </p:txBody>
        </p:sp>
        <p:sp>
          <p:nvSpPr>
            <p:cNvPr id="435" name="Rectangle 75"/>
            <p:cNvSpPr>
              <a:spLocks noChangeArrowheads="1"/>
            </p:cNvSpPr>
            <p:nvPr/>
          </p:nvSpPr>
          <p:spPr bwMode="auto">
            <a:xfrm>
              <a:off x="3709" y="3823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36" name="Rectangle 76"/>
            <p:cNvSpPr>
              <a:spLocks noChangeArrowheads="1"/>
            </p:cNvSpPr>
            <p:nvPr/>
          </p:nvSpPr>
          <p:spPr bwMode="auto">
            <a:xfrm>
              <a:off x="3319" y="3823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</a:p>
          </p:txBody>
        </p:sp>
        <p:sp>
          <p:nvSpPr>
            <p:cNvPr id="438" name="Rectangle 85"/>
            <p:cNvSpPr>
              <a:spLocks noChangeArrowheads="1"/>
            </p:cNvSpPr>
            <p:nvPr/>
          </p:nvSpPr>
          <p:spPr bwMode="auto">
            <a:xfrm>
              <a:off x="5273" y="364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439" name="Rectangle 86"/>
            <p:cNvSpPr>
              <a:spLocks noChangeArrowheads="1"/>
            </p:cNvSpPr>
            <p:nvPr/>
          </p:nvSpPr>
          <p:spPr bwMode="auto">
            <a:xfrm>
              <a:off x="4883" y="364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</a:p>
          </p:txBody>
        </p:sp>
        <p:sp>
          <p:nvSpPr>
            <p:cNvPr id="440" name="Rectangle 87"/>
            <p:cNvSpPr>
              <a:spLocks noChangeArrowheads="1"/>
            </p:cNvSpPr>
            <p:nvPr/>
          </p:nvSpPr>
          <p:spPr bwMode="auto">
            <a:xfrm>
              <a:off x="4492" y="364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96</a:t>
              </a:r>
            </a:p>
          </p:txBody>
        </p:sp>
        <p:sp>
          <p:nvSpPr>
            <p:cNvPr id="441" name="Rectangle 88"/>
            <p:cNvSpPr>
              <a:spLocks noChangeArrowheads="1"/>
            </p:cNvSpPr>
            <p:nvPr/>
          </p:nvSpPr>
          <p:spPr bwMode="auto">
            <a:xfrm>
              <a:off x="4100" y="3646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442" name="Rectangle 89"/>
            <p:cNvSpPr>
              <a:spLocks noChangeArrowheads="1"/>
            </p:cNvSpPr>
            <p:nvPr/>
          </p:nvSpPr>
          <p:spPr bwMode="auto">
            <a:xfrm>
              <a:off x="3709" y="364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3" name="Rectangle 90"/>
            <p:cNvSpPr>
              <a:spLocks noChangeArrowheads="1"/>
            </p:cNvSpPr>
            <p:nvPr/>
          </p:nvSpPr>
          <p:spPr bwMode="auto">
            <a:xfrm>
              <a:off x="3319" y="364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</a:p>
          </p:txBody>
        </p:sp>
        <p:sp>
          <p:nvSpPr>
            <p:cNvPr id="445" name="Rectangle 99"/>
            <p:cNvSpPr>
              <a:spLocks noChangeArrowheads="1"/>
            </p:cNvSpPr>
            <p:nvPr/>
          </p:nvSpPr>
          <p:spPr bwMode="auto">
            <a:xfrm>
              <a:off x="5273" y="3453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6" name="Rectangle 100"/>
            <p:cNvSpPr>
              <a:spLocks noChangeArrowheads="1"/>
            </p:cNvSpPr>
            <p:nvPr/>
          </p:nvSpPr>
          <p:spPr bwMode="auto">
            <a:xfrm>
              <a:off x="4883" y="3453"/>
              <a:ext cx="39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7" name="Rectangle 101"/>
            <p:cNvSpPr>
              <a:spLocks noChangeArrowheads="1"/>
            </p:cNvSpPr>
            <p:nvPr/>
          </p:nvSpPr>
          <p:spPr bwMode="auto">
            <a:xfrm>
              <a:off x="4492" y="3453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8" name="Rectangle 102"/>
            <p:cNvSpPr>
              <a:spLocks noChangeArrowheads="1"/>
            </p:cNvSpPr>
            <p:nvPr/>
          </p:nvSpPr>
          <p:spPr bwMode="auto">
            <a:xfrm>
              <a:off x="4100" y="3453"/>
              <a:ext cx="39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9" name="Rectangle 103"/>
            <p:cNvSpPr>
              <a:spLocks noChangeArrowheads="1"/>
            </p:cNvSpPr>
            <p:nvPr/>
          </p:nvSpPr>
          <p:spPr bwMode="auto">
            <a:xfrm>
              <a:off x="3709" y="3453"/>
              <a:ext cx="39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50" name="Rectangle 104"/>
            <p:cNvSpPr>
              <a:spLocks noChangeArrowheads="1"/>
            </p:cNvSpPr>
            <p:nvPr/>
          </p:nvSpPr>
          <p:spPr bwMode="auto">
            <a:xfrm>
              <a:off x="3319" y="3453"/>
              <a:ext cx="39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</a:p>
          </p:txBody>
        </p:sp>
        <p:sp>
          <p:nvSpPr>
            <p:cNvPr id="452" name="Rectangle 113"/>
            <p:cNvSpPr>
              <a:spLocks noChangeArrowheads="1"/>
            </p:cNvSpPr>
            <p:nvPr/>
          </p:nvSpPr>
          <p:spPr bwMode="auto">
            <a:xfrm>
              <a:off x="5273" y="327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53" name="Rectangle 114"/>
            <p:cNvSpPr>
              <a:spLocks noChangeArrowheads="1"/>
            </p:cNvSpPr>
            <p:nvPr/>
          </p:nvSpPr>
          <p:spPr bwMode="auto">
            <a:xfrm>
              <a:off x="4883" y="327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54" name="Rectangle 115"/>
            <p:cNvSpPr>
              <a:spLocks noChangeArrowheads="1"/>
            </p:cNvSpPr>
            <p:nvPr/>
          </p:nvSpPr>
          <p:spPr bwMode="auto">
            <a:xfrm>
              <a:off x="4492" y="327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55" name="Rectangle 116"/>
            <p:cNvSpPr>
              <a:spLocks noChangeArrowheads="1"/>
            </p:cNvSpPr>
            <p:nvPr/>
          </p:nvSpPr>
          <p:spPr bwMode="auto">
            <a:xfrm>
              <a:off x="4100" y="3276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56" name="Rectangle 117"/>
            <p:cNvSpPr>
              <a:spLocks noChangeArrowheads="1"/>
            </p:cNvSpPr>
            <p:nvPr/>
          </p:nvSpPr>
          <p:spPr bwMode="auto">
            <a:xfrm>
              <a:off x="3709" y="3276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57" name="Rectangle 118"/>
            <p:cNvSpPr>
              <a:spLocks noChangeArrowheads="1"/>
            </p:cNvSpPr>
            <p:nvPr/>
          </p:nvSpPr>
          <p:spPr bwMode="auto">
            <a:xfrm>
              <a:off x="3319" y="3276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0B</a:t>
              </a:r>
            </a:p>
          </p:txBody>
        </p:sp>
        <p:sp>
          <p:nvSpPr>
            <p:cNvPr id="459" name="Rectangle 127"/>
            <p:cNvSpPr>
              <a:spLocks noChangeArrowheads="1"/>
            </p:cNvSpPr>
            <p:nvPr/>
          </p:nvSpPr>
          <p:spPr bwMode="auto">
            <a:xfrm>
              <a:off x="5273" y="3099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3B</a:t>
              </a:r>
            </a:p>
          </p:txBody>
        </p:sp>
        <p:sp>
          <p:nvSpPr>
            <p:cNvPr id="460" name="Rectangle 128"/>
            <p:cNvSpPr>
              <a:spLocks noChangeArrowheads="1"/>
            </p:cNvSpPr>
            <p:nvPr/>
          </p:nvSpPr>
          <p:spPr bwMode="auto">
            <a:xfrm>
              <a:off x="4883" y="3099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</a:t>
              </a:r>
            </a:p>
          </p:txBody>
        </p:sp>
        <p:sp>
          <p:nvSpPr>
            <p:cNvPr id="461" name="Rectangle 129"/>
            <p:cNvSpPr>
              <a:spLocks noChangeArrowheads="1"/>
            </p:cNvSpPr>
            <p:nvPr/>
          </p:nvSpPr>
          <p:spPr bwMode="auto">
            <a:xfrm>
              <a:off x="4492" y="3099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</a:p>
          </p:txBody>
        </p:sp>
        <p:sp>
          <p:nvSpPr>
            <p:cNvPr id="462" name="Rectangle 130"/>
            <p:cNvSpPr>
              <a:spLocks noChangeArrowheads="1"/>
            </p:cNvSpPr>
            <p:nvPr/>
          </p:nvSpPr>
          <p:spPr bwMode="auto">
            <a:xfrm>
              <a:off x="4100" y="3099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93</a:t>
              </a:r>
            </a:p>
          </p:txBody>
        </p:sp>
        <p:sp>
          <p:nvSpPr>
            <p:cNvPr id="463" name="Rectangle 131"/>
            <p:cNvSpPr>
              <a:spLocks noChangeArrowheads="1"/>
            </p:cNvSpPr>
            <p:nvPr/>
          </p:nvSpPr>
          <p:spPr bwMode="auto">
            <a:xfrm>
              <a:off x="3709" y="3099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64" name="Rectangle 132"/>
            <p:cNvSpPr>
              <a:spLocks noChangeArrowheads="1"/>
            </p:cNvSpPr>
            <p:nvPr/>
          </p:nvSpPr>
          <p:spPr bwMode="auto">
            <a:xfrm>
              <a:off x="3319" y="3099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5C</a:t>
              </a:r>
              <a:endParaRPr lang="en-GB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Rectangle 141"/>
            <p:cNvSpPr>
              <a:spLocks noChangeArrowheads="1"/>
            </p:cNvSpPr>
            <p:nvPr/>
          </p:nvSpPr>
          <p:spPr bwMode="auto">
            <a:xfrm>
              <a:off x="5273" y="2922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67" name="Rectangle 142"/>
            <p:cNvSpPr>
              <a:spLocks noChangeArrowheads="1"/>
            </p:cNvSpPr>
            <p:nvPr/>
          </p:nvSpPr>
          <p:spPr bwMode="auto">
            <a:xfrm>
              <a:off x="4883" y="2922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68" name="Rectangle 143"/>
            <p:cNvSpPr>
              <a:spLocks noChangeArrowheads="1"/>
            </p:cNvSpPr>
            <p:nvPr/>
          </p:nvSpPr>
          <p:spPr bwMode="auto">
            <a:xfrm>
              <a:off x="4492" y="2922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69" name="Rectangle 144"/>
            <p:cNvSpPr>
              <a:spLocks noChangeArrowheads="1"/>
            </p:cNvSpPr>
            <p:nvPr/>
          </p:nvSpPr>
          <p:spPr bwMode="auto">
            <a:xfrm>
              <a:off x="4100" y="2922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470" name="Rectangle 145"/>
            <p:cNvSpPr>
              <a:spLocks noChangeArrowheads="1"/>
            </p:cNvSpPr>
            <p:nvPr/>
          </p:nvSpPr>
          <p:spPr bwMode="auto">
            <a:xfrm>
              <a:off x="3709" y="2922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71" name="Rectangle 146"/>
            <p:cNvSpPr>
              <a:spLocks noChangeArrowheads="1"/>
            </p:cNvSpPr>
            <p:nvPr/>
          </p:nvSpPr>
          <p:spPr bwMode="auto">
            <a:xfrm>
              <a:off x="3319" y="2922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</a:p>
          </p:txBody>
        </p:sp>
        <p:sp>
          <p:nvSpPr>
            <p:cNvPr id="473" name="Rectangle 155"/>
            <p:cNvSpPr>
              <a:spLocks noChangeArrowheads="1"/>
            </p:cNvSpPr>
            <p:nvPr/>
          </p:nvSpPr>
          <p:spPr bwMode="auto">
            <a:xfrm>
              <a:off x="5273" y="2745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89</a:t>
              </a:r>
            </a:p>
          </p:txBody>
        </p:sp>
        <p:sp>
          <p:nvSpPr>
            <p:cNvPr id="474" name="Rectangle 156"/>
            <p:cNvSpPr>
              <a:spLocks noChangeArrowheads="1"/>
            </p:cNvSpPr>
            <p:nvPr/>
          </p:nvSpPr>
          <p:spPr bwMode="auto">
            <a:xfrm>
              <a:off x="4883" y="2745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51</a:t>
              </a:r>
            </a:p>
          </p:txBody>
        </p:sp>
        <p:sp>
          <p:nvSpPr>
            <p:cNvPr id="475" name="Rectangle 157"/>
            <p:cNvSpPr>
              <a:spLocks noChangeArrowheads="1"/>
            </p:cNvSpPr>
            <p:nvPr/>
          </p:nvSpPr>
          <p:spPr bwMode="auto">
            <a:xfrm>
              <a:off x="4492" y="2745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</a:p>
          </p:txBody>
        </p:sp>
        <p:sp>
          <p:nvSpPr>
            <p:cNvPr id="476" name="Rectangle 158"/>
            <p:cNvSpPr>
              <a:spLocks noChangeArrowheads="1"/>
            </p:cNvSpPr>
            <p:nvPr/>
          </p:nvSpPr>
          <p:spPr bwMode="auto">
            <a:xfrm>
              <a:off x="4100" y="2745"/>
              <a:ext cx="39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3A</a:t>
              </a:r>
            </a:p>
          </p:txBody>
        </p:sp>
        <p:sp>
          <p:nvSpPr>
            <p:cNvPr id="477" name="Rectangle 159"/>
            <p:cNvSpPr>
              <a:spLocks noChangeArrowheads="1"/>
            </p:cNvSpPr>
            <p:nvPr/>
          </p:nvSpPr>
          <p:spPr bwMode="auto">
            <a:xfrm>
              <a:off x="3709" y="2745"/>
              <a:ext cx="39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78" name="Rectangle 160"/>
            <p:cNvSpPr>
              <a:spLocks noChangeArrowheads="1"/>
            </p:cNvSpPr>
            <p:nvPr/>
          </p:nvSpPr>
          <p:spPr bwMode="auto">
            <a:xfrm>
              <a:off x="3319" y="2745"/>
              <a:ext cx="39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</a:p>
          </p:txBody>
        </p:sp>
        <p:sp>
          <p:nvSpPr>
            <p:cNvPr id="480" name="Rectangle 169"/>
            <p:cNvSpPr>
              <a:spLocks noChangeArrowheads="1"/>
            </p:cNvSpPr>
            <p:nvPr/>
          </p:nvSpPr>
          <p:spPr bwMode="auto">
            <a:xfrm>
              <a:off x="5273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B3</a:t>
              </a:r>
            </a:p>
          </p:txBody>
        </p:sp>
        <p:sp>
          <p:nvSpPr>
            <p:cNvPr id="481" name="Rectangle 170"/>
            <p:cNvSpPr>
              <a:spLocks noChangeArrowheads="1"/>
            </p:cNvSpPr>
            <p:nvPr/>
          </p:nvSpPr>
          <p:spPr bwMode="auto">
            <a:xfrm>
              <a:off x="4883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B2</a:t>
              </a:r>
            </a:p>
          </p:txBody>
        </p:sp>
        <p:sp>
          <p:nvSpPr>
            <p:cNvPr id="482" name="Rectangle 171"/>
            <p:cNvSpPr>
              <a:spLocks noChangeArrowheads="1"/>
            </p:cNvSpPr>
            <p:nvPr/>
          </p:nvSpPr>
          <p:spPr bwMode="auto">
            <a:xfrm>
              <a:off x="4492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</a:t>
              </a:r>
            </a:p>
          </p:txBody>
        </p:sp>
        <p:sp>
          <p:nvSpPr>
            <p:cNvPr id="483" name="Rectangle 172"/>
            <p:cNvSpPr>
              <a:spLocks noChangeArrowheads="1"/>
            </p:cNvSpPr>
            <p:nvPr/>
          </p:nvSpPr>
          <p:spPr bwMode="auto">
            <a:xfrm>
              <a:off x="4100" y="2568"/>
              <a:ext cx="393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B0</a:t>
              </a:r>
            </a:p>
          </p:txBody>
        </p:sp>
        <p:sp>
          <p:nvSpPr>
            <p:cNvPr id="484" name="Rectangle 173"/>
            <p:cNvSpPr>
              <a:spLocks noChangeArrowheads="1"/>
            </p:cNvSpPr>
            <p:nvPr/>
          </p:nvSpPr>
          <p:spPr bwMode="auto">
            <a:xfrm>
              <a:off x="3709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</a:p>
          </p:txBody>
        </p:sp>
        <p:sp>
          <p:nvSpPr>
            <p:cNvPr id="485" name="Rectangle 174"/>
            <p:cNvSpPr>
              <a:spLocks noChangeArrowheads="1"/>
            </p:cNvSpPr>
            <p:nvPr/>
          </p:nvSpPr>
          <p:spPr bwMode="auto">
            <a:xfrm>
              <a:off x="3319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486" name="Rectangle 175"/>
            <p:cNvSpPr>
              <a:spLocks noChangeArrowheads="1"/>
            </p:cNvSpPr>
            <p:nvPr/>
          </p:nvSpPr>
          <p:spPr bwMode="auto">
            <a:xfrm>
              <a:off x="2928" y="2568"/>
              <a:ext cx="391" cy="17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 dirty="0" smtClean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  <a:endParaRPr lang="en-GB" altLang="zh-CN" sz="1800" b="1" i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Line 183"/>
            <p:cNvSpPr>
              <a:spLocks noChangeShapeType="1"/>
            </p:cNvSpPr>
            <p:nvPr/>
          </p:nvSpPr>
          <p:spPr bwMode="auto">
            <a:xfrm>
              <a:off x="2940" y="274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Line 184"/>
            <p:cNvSpPr>
              <a:spLocks noChangeShapeType="1"/>
            </p:cNvSpPr>
            <p:nvPr/>
          </p:nvSpPr>
          <p:spPr bwMode="auto">
            <a:xfrm>
              <a:off x="3319" y="2917"/>
              <a:ext cx="2345" cy="6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Line 185"/>
            <p:cNvSpPr>
              <a:spLocks noChangeShapeType="1"/>
            </p:cNvSpPr>
            <p:nvPr/>
          </p:nvSpPr>
          <p:spPr bwMode="auto">
            <a:xfrm>
              <a:off x="2940" y="3099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Line 186"/>
            <p:cNvSpPr>
              <a:spLocks noChangeShapeType="1"/>
            </p:cNvSpPr>
            <p:nvPr/>
          </p:nvSpPr>
          <p:spPr bwMode="auto">
            <a:xfrm>
              <a:off x="3319" y="3274"/>
              <a:ext cx="2345" cy="3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Line 187"/>
            <p:cNvSpPr>
              <a:spLocks noChangeShapeType="1"/>
            </p:cNvSpPr>
            <p:nvPr/>
          </p:nvSpPr>
          <p:spPr bwMode="auto">
            <a:xfrm>
              <a:off x="2940" y="3455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Line 188"/>
            <p:cNvSpPr>
              <a:spLocks noChangeShapeType="1"/>
            </p:cNvSpPr>
            <p:nvPr/>
          </p:nvSpPr>
          <p:spPr bwMode="auto">
            <a:xfrm>
              <a:off x="3319" y="3646"/>
              <a:ext cx="2345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Line 189"/>
            <p:cNvSpPr>
              <a:spLocks noChangeShapeType="1"/>
            </p:cNvSpPr>
            <p:nvPr/>
          </p:nvSpPr>
          <p:spPr bwMode="auto">
            <a:xfrm>
              <a:off x="2940" y="3823"/>
              <a:ext cx="2724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Line 190"/>
            <p:cNvSpPr>
              <a:spLocks noChangeShapeType="1"/>
            </p:cNvSpPr>
            <p:nvPr/>
          </p:nvSpPr>
          <p:spPr bwMode="auto">
            <a:xfrm>
              <a:off x="3319" y="3999"/>
              <a:ext cx="2345" cy="2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197"/>
            <p:cNvSpPr>
              <a:spLocks noChangeShapeType="1"/>
            </p:cNvSpPr>
            <p:nvPr/>
          </p:nvSpPr>
          <p:spPr bwMode="auto">
            <a:xfrm>
              <a:off x="3319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198"/>
            <p:cNvSpPr>
              <a:spLocks noChangeShapeType="1"/>
            </p:cNvSpPr>
            <p:nvPr/>
          </p:nvSpPr>
          <p:spPr bwMode="auto">
            <a:xfrm>
              <a:off x="3709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199"/>
            <p:cNvSpPr>
              <a:spLocks noChangeShapeType="1"/>
            </p:cNvSpPr>
            <p:nvPr/>
          </p:nvSpPr>
          <p:spPr bwMode="auto">
            <a:xfrm>
              <a:off x="4100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200"/>
            <p:cNvSpPr>
              <a:spLocks noChangeShapeType="1"/>
            </p:cNvSpPr>
            <p:nvPr/>
          </p:nvSpPr>
          <p:spPr bwMode="auto">
            <a:xfrm>
              <a:off x="4492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Line 201"/>
            <p:cNvSpPr>
              <a:spLocks noChangeShapeType="1"/>
            </p:cNvSpPr>
            <p:nvPr/>
          </p:nvSpPr>
          <p:spPr bwMode="auto">
            <a:xfrm>
              <a:off x="4883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Line 202"/>
            <p:cNvSpPr>
              <a:spLocks noChangeShapeType="1"/>
            </p:cNvSpPr>
            <p:nvPr/>
          </p:nvSpPr>
          <p:spPr bwMode="auto">
            <a:xfrm>
              <a:off x="5273" y="2568"/>
              <a:ext cx="1" cy="1609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206"/>
            <p:cNvSpPr>
              <a:spLocks noChangeShapeType="1"/>
            </p:cNvSpPr>
            <p:nvPr/>
          </p:nvSpPr>
          <p:spPr bwMode="auto">
            <a:xfrm>
              <a:off x="5664" y="2568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Line 207"/>
            <p:cNvSpPr>
              <a:spLocks noChangeShapeType="1"/>
            </p:cNvSpPr>
            <p:nvPr/>
          </p:nvSpPr>
          <p:spPr bwMode="auto">
            <a:xfrm>
              <a:off x="2940" y="4177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206"/>
            <p:cNvSpPr>
              <a:spLocks noChangeShapeType="1"/>
            </p:cNvSpPr>
            <p:nvPr/>
          </p:nvSpPr>
          <p:spPr bwMode="auto">
            <a:xfrm>
              <a:off x="2928" y="2572"/>
              <a:ext cx="1" cy="160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2928" y="2580"/>
              <a:ext cx="2724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5" name="Group 89"/>
          <p:cNvGrpSpPr>
            <a:grpSpLocks/>
          </p:cNvGrpSpPr>
          <p:nvPr/>
        </p:nvGrpSpPr>
        <p:grpSpPr bwMode="auto">
          <a:xfrm>
            <a:off x="3126088" y="3989997"/>
            <a:ext cx="8848725" cy="1903412"/>
            <a:chOff x="337" y="2976"/>
            <a:chExt cx="5137" cy="1025"/>
          </a:xfrm>
        </p:grpSpPr>
        <p:sp>
          <p:nvSpPr>
            <p:cNvPr id="506" name="Rectangle 60"/>
            <p:cNvSpPr>
              <a:spLocks noChangeArrowheads="1"/>
            </p:cNvSpPr>
            <p:nvPr/>
          </p:nvSpPr>
          <p:spPr bwMode="auto">
            <a:xfrm>
              <a:off x="5079" y="3795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07" name="Rectangle 61"/>
            <p:cNvSpPr>
              <a:spLocks noChangeArrowheads="1"/>
            </p:cNvSpPr>
            <p:nvPr/>
          </p:nvSpPr>
          <p:spPr bwMode="auto">
            <a:xfrm>
              <a:off x="4682" y="3795"/>
              <a:ext cx="39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08" name="Rectangle 62"/>
            <p:cNvSpPr>
              <a:spLocks noChangeArrowheads="1"/>
            </p:cNvSpPr>
            <p:nvPr/>
          </p:nvSpPr>
          <p:spPr bwMode="auto">
            <a:xfrm>
              <a:off x="4288" y="3795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509" name="Rectangle 63"/>
            <p:cNvSpPr>
              <a:spLocks noChangeArrowheads="1"/>
            </p:cNvSpPr>
            <p:nvPr/>
          </p:nvSpPr>
          <p:spPr bwMode="auto">
            <a:xfrm>
              <a:off x="3892" y="3795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10" name="Rectangle 64"/>
            <p:cNvSpPr>
              <a:spLocks noChangeArrowheads="1"/>
            </p:cNvSpPr>
            <p:nvPr/>
          </p:nvSpPr>
          <p:spPr bwMode="auto">
            <a:xfrm>
              <a:off x="3498" y="3795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34</a:t>
              </a:r>
            </a:p>
          </p:txBody>
        </p:sp>
        <p:sp>
          <p:nvSpPr>
            <p:cNvPr id="511" name="Rectangle 65"/>
            <p:cNvSpPr>
              <a:spLocks noChangeArrowheads="1"/>
            </p:cNvSpPr>
            <p:nvPr/>
          </p:nvSpPr>
          <p:spPr bwMode="auto">
            <a:xfrm>
              <a:off x="3103" y="3795"/>
              <a:ext cx="39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0A</a:t>
              </a:r>
            </a:p>
          </p:txBody>
        </p:sp>
        <p:sp>
          <p:nvSpPr>
            <p:cNvPr id="512" name="Rectangle 66"/>
            <p:cNvSpPr>
              <a:spLocks noChangeArrowheads="1"/>
            </p:cNvSpPr>
            <p:nvPr/>
          </p:nvSpPr>
          <p:spPr bwMode="auto">
            <a:xfrm>
              <a:off x="2707" y="3795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13" name="Rectangle 67"/>
            <p:cNvSpPr>
              <a:spLocks noChangeArrowheads="1"/>
            </p:cNvSpPr>
            <p:nvPr/>
          </p:nvSpPr>
          <p:spPr bwMode="auto">
            <a:xfrm>
              <a:off x="2312" y="3795"/>
              <a:ext cx="39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0D</a:t>
              </a:r>
            </a:p>
          </p:txBody>
        </p:sp>
        <p:sp>
          <p:nvSpPr>
            <p:cNvPr id="514" name="Rectangle 68"/>
            <p:cNvSpPr>
              <a:spLocks noChangeArrowheads="1"/>
            </p:cNvSpPr>
            <p:nvPr/>
          </p:nvSpPr>
          <p:spPr bwMode="auto">
            <a:xfrm>
              <a:off x="1918" y="3795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515" name="Rectangle 69"/>
            <p:cNvSpPr>
              <a:spLocks noChangeArrowheads="1"/>
            </p:cNvSpPr>
            <p:nvPr/>
          </p:nvSpPr>
          <p:spPr bwMode="auto">
            <a:xfrm>
              <a:off x="1522" y="3795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16" name="Rectangle 70"/>
            <p:cNvSpPr>
              <a:spLocks noChangeArrowheads="1"/>
            </p:cNvSpPr>
            <p:nvPr/>
          </p:nvSpPr>
          <p:spPr bwMode="auto">
            <a:xfrm>
              <a:off x="1128" y="3795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17" name="Rectangle 71"/>
            <p:cNvSpPr>
              <a:spLocks noChangeArrowheads="1"/>
            </p:cNvSpPr>
            <p:nvPr/>
          </p:nvSpPr>
          <p:spPr bwMode="auto">
            <a:xfrm>
              <a:off x="731" y="3795"/>
              <a:ext cx="39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</a:p>
          </p:txBody>
        </p:sp>
        <p:sp>
          <p:nvSpPr>
            <p:cNvPr id="518" name="Rectangle 72"/>
            <p:cNvSpPr>
              <a:spLocks noChangeArrowheads="1"/>
            </p:cNvSpPr>
            <p:nvPr/>
          </p:nvSpPr>
          <p:spPr bwMode="auto">
            <a:xfrm>
              <a:off x="337" y="3795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519" name="Rectangle 73"/>
            <p:cNvSpPr>
              <a:spLocks noChangeArrowheads="1"/>
            </p:cNvSpPr>
            <p:nvPr/>
          </p:nvSpPr>
          <p:spPr bwMode="auto">
            <a:xfrm>
              <a:off x="5079" y="3590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20" name="Rectangle 74"/>
            <p:cNvSpPr>
              <a:spLocks noChangeArrowheads="1"/>
            </p:cNvSpPr>
            <p:nvPr/>
          </p:nvSpPr>
          <p:spPr bwMode="auto">
            <a:xfrm>
              <a:off x="4682" y="3590"/>
              <a:ext cx="39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21" name="Rectangle 75"/>
            <p:cNvSpPr>
              <a:spLocks noChangeArrowheads="1"/>
            </p:cNvSpPr>
            <p:nvPr/>
          </p:nvSpPr>
          <p:spPr bwMode="auto">
            <a:xfrm>
              <a:off x="4288" y="3590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522" name="Rectangle 76"/>
            <p:cNvSpPr>
              <a:spLocks noChangeArrowheads="1"/>
            </p:cNvSpPr>
            <p:nvPr/>
          </p:nvSpPr>
          <p:spPr bwMode="auto">
            <a:xfrm>
              <a:off x="3892" y="3590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23" name="Rectangle 77"/>
            <p:cNvSpPr>
              <a:spLocks noChangeArrowheads="1"/>
            </p:cNvSpPr>
            <p:nvPr/>
          </p:nvSpPr>
          <p:spPr bwMode="auto">
            <a:xfrm>
              <a:off x="3498" y="3590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24" name="Rectangle 78"/>
            <p:cNvSpPr>
              <a:spLocks noChangeArrowheads="1"/>
            </p:cNvSpPr>
            <p:nvPr/>
          </p:nvSpPr>
          <p:spPr bwMode="auto">
            <a:xfrm>
              <a:off x="3103" y="3590"/>
              <a:ext cx="39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525" name="Rectangle 79"/>
            <p:cNvSpPr>
              <a:spLocks noChangeArrowheads="1"/>
            </p:cNvSpPr>
            <p:nvPr/>
          </p:nvSpPr>
          <p:spPr bwMode="auto">
            <a:xfrm>
              <a:off x="2707" y="3590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26" name="Rectangle 80"/>
            <p:cNvSpPr>
              <a:spLocks noChangeArrowheads="1"/>
            </p:cNvSpPr>
            <p:nvPr/>
          </p:nvSpPr>
          <p:spPr bwMode="auto">
            <a:xfrm>
              <a:off x="2312" y="3590"/>
              <a:ext cx="39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27" name="Rectangle 81"/>
            <p:cNvSpPr>
              <a:spLocks noChangeArrowheads="1"/>
            </p:cNvSpPr>
            <p:nvPr/>
          </p:nvSpPr>
          <p:spPr bwMode="auto">
            <a:xfrm>
              <a:off x="1918" y="3590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</a:p>
          </p:txBody>
        </p:sp>
        <p:sp>
          <p:nvSpPr>
            <p:cNvPr id="528" name="Rectangle 82"/>
            <p:cNvSpPr>
              <a:spLocks noChangeArrowheads="1"/>
            </p:cNvSpPr>
            <p:nvPr/>
          </p:nvSpPr>
          <p:spPr bwMode="auto">
            <a:xfrm>
              <a:off x="1522" y="3590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29" name="Rectangle 83"/>
            <p:cNvSpPr>
              <a:spLocks noChangeArrowheads="1"/>
            </p:cNvSpPr>
            <p:nvPr/>
          </p:nvSpPr>
          <p:spPr bwMode="auto">
            <a:xfrm>
              <a:off x="1128" y="3590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30" name="Rectangle 84"/>
            <p:cNvSpPr>
              <a:spLocks noChangeArrowheads="1"/>
            </p:cNvSpPr>
            <p:nvPr/>
          </p:nvSpPr>
          <p:spPr bwMode="auto">
            <a:xfrm>
              <a:off x="731" y="3590"/>
              <a:ext cx="39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531" name="Rectangle 85"/>
            <p:cNvSpPr>
              <a:spLocks noChangeArrowheads="1"/>
            </p:cNvSpPr>
            <p:nvPr/>
          </p:nvSpPr>
          <p:spPr bwMode="auto">
            <a:xfrm>
              <a:off x="337" y="3590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532" name="Rectangle 86"/>
            <p:cNvSpPr>
              <a:spLocks noChangeArrowheads="1"/>
            </p:cNvSpPr>
            <p:nvPr/>
          </p:nvSpPr>
          <p:spPr bwMode="auto">
            <a:xfrm>
              <a:off x="5079" y="3386"/>
              <a:ext cx="3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33" name="Rectangle 87"/>
            <p:cNvSpPr>
              <a:spLocks noChangeArrowheads="1"/>
            </p:cNvSpPr>
            <p:nvPr/>
          </p:nvSpPr>
          <p:spPr bwMode="auto">
            <a:xfrm>
              <a:off x="4682" y="3386"/>
              <a:ext cx="3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34" name="Rectangle 88"/>
            <p:cNvSpPr>
              <a:spLocks noChangeArrowheads="1"/>
            </p:cNvSpPr>
            <p:nvPr/>
          </p:nvSpPr>
          <p:spPr bwMode="auto">
            <a:xfrm>
              <a:off x="4288" y="3386"/>
              <a:ext cx="3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0A</a:t>
              </a:r>
            </a:p>
          </p:txBody>
        </p:sp>
        <p:sp>
          <p:nvSpPr>
            <p:cNvPr id="535" name="Rectangle 89"/>
            <p:cNvSpPr>
              <a:spLocks noChangeArrowheads="1"/>
            </p:cNvSpPr>
            <p:nvPr/>
          </p:nvSpPr>
          <p:spPr bwMode="auto">
            <a:xfrm>
              <a:off x="3892" y="3386"/>
              <a:ext cx="3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36" name="Rectangle 90"/>
            <p:cNvSpPr>
              <a:spLocks noChangeArrowheads="1"/>
            </p:cNvSpPr>
            <p:nvPr/>
          </p:nvSpPr>
          <p:spPr bwMode="auto">
            <a:xfrm>
              <a:off x="3498" y="3386"/>
              <a:ext cx="3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37" name="Rectangle 91"/>
            <p:cNvSpPr>
              <a:spLocks noChangeArrowheads="1"/>
            </p:cNvSpPr>
            <p:nvPr/>
          </p:nvSpPr>
          <p:spPr bwMode="auto">
            <a:xfrm>
              <a:off x="3103" y="3386"/>
              <a:ext cx="3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538" name="Rectangle 92"/>
            <p:cNvSpPr>
              <a:spLocks noChangeArrowheads="1"/>
            </p:cNvSpPr>
            <p:nvPr/>
          </p:nvSpPr>
          <p:spPr bwMode="auto">
            <a:xfrm>
              <a:off x="2707" y="3386"/>
              <a:ext cx="3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39" name="Rectangle 93"/>
            <p:cNvSpPr>
              <a:spLocks noChangeArrowheads="1"/>
            </p:cNvSpPr>
            <p:nvPr/>
          </p:nvSpPr>
          <p:spPr bwMode="auto">
            <a:xfrm>
              <a:off x="2312" y="3386"/>
              <a:ext cx="39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40" name="Rectangle 94"/>
            <p:cNvSpPr>
              <a:spLocks noChangeArrowheads="1"/>
            </p:cNvSpPr>
            <p:nvPr/>
          </p:nvSpPr>
          <p:spPr bwMode="auto">
            <a:xfrm>
              <a:off x="1918" y="3386"/>
              <a:ext cx="3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541" name="Rectangle 95"/>
            <p:cNvSpPr>
              <a:spLocks noChangeArrowheads="1"/>
            </p:cNvSpPr>
            <p:nvPr/>
          </p:nvSpPr>
          <p:spPr bwMode="auto">
            <a:xfrm>
              <a:off x="1522" y="3386"/>
              <a:ext cx="39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42" name="Rectangle 96"/>
            <p:cNvSpPr>
              <a:spLocks noChangeArrowheads="1"/>
            </p:cNvSpPr>
            <p:nvPr/>
          </p:nvSpPr>
          <p:spPr bwMode="auto">
            <a:xfrm>
              <a:off x="1128" y="3386"/>
              <a:ext cx="3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</a:p>
          </p:txBody>
        </p:sp>
        <p:sp>
          <p:nvSpPr>
            <p:cNvPr id="543" name="Rectangle 97"/>
            <p:cNvSpPr>
              <a:spLocks noChangeArrowheads="1"/>
            </p:cNvSpPr>
            <p:nvPr/>
          </p:nvSpPr>
          <p:spPr bwMode="auto">
            <a:xfrm>
              <a:off x="731" y="3386"/>
              <a:ext cx="39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544" name="Rectangle 98"/>
            <p:cNvSpPr>
              <a:spLocks noChangeArrowheads="1"/>
            </p:cNvSpPr>
            <p:nvPr/>
          </p:nvSpPr>
          <p:spPr bwMode="auto">
            <a:xfrm>
              <a:off x="337" y="3386"/>
              <a:ext cx="3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45" name="Rectangle 99"/>
            <p:cNvSpPr>
              <a:spLocks noChangeArrowheads="1"/>
            </p:cNvSpPr>
            <p:nvPr/>
          </p:nvSpPr>
          <p:spPr bwMode="auto">
            <a:xfrm>
              <a:off x="5079" y="3181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46" name="Rectangle 100"/>
            <p:cNvSpPr>
              <a:spLocks noChangeArrowheads="1"/>
            </p:cNvSpPr>
            <p:nvPr/>
          </p:nvSpPr>
          <p:spPr bwMode="auto">
            <a:xfrm>
              <a:off x="4682" y="3181"/>
              <a:ext cx="39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547" name="Rectangle 101"/>
            <p:cNvSpPr>
              <a:spLocks noChangeArrowheads="1"/>
            </p:cNvSpPr>
            <p:nvPr/>
          </p:nvSpPr>
          <p:spPr bwMode="auto">
            <a:xfrm>
              <a:off x="4288" y="3181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</a:p>
          </p:txBody>
        </p:sp>
        <p:sp>
          <p:nvSpPr>
            <p:cNvPr id="548" name="Rectangle 102"/>
            <p:cNvSpPr>
              <a:spLocks noChangeArrowheads="1"/>
            </p:cNvSpPr>
            <p:nvPr/>
          </p:nvSpPr>
          <p:spPr bwMode="auto">
            <a:xfrm>
              <a:off x="3892" y="3181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49" name="Rectangle 103"/>
            <p:cNvSpPr>
              <a:spLocks noChangeArrowheads="1"/>
            </p:cNvSpPr>
            <p:nvPr/>
          </p:nvSpPr>
          <p:spPr bwMode="auto">
            <a:xfrm>
              <a:off x="3498" y="3181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50" name="Rectangle 104"/>
            <p:cNvSpPr>
              <a:spLocks noChangeArrowheads="1"/>
            </p:cNvSpPr>
            <p:nvPr/>
          </p:nvSpPr>
          <p:spPr bwMode="auto">
            <a:xfrm>
              <a:off x="3103" y="3181"/>
              <a:ext cx="39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</a:p>
          </p:txBody>
        </p:sp>
        <p:sp>
          <p:nvSpPr>
            <p:cNvPr id="551" name="Rectangle 105"/>
            <p:cNvSpPr>
              <a:spLocks noChangeArrowheads="1"/>
            </p:cNvSpPr>
            <p:nvPr/>
          </p:nvSpPr>
          <p:spPr bwMode="auto">
            <a:xfrm>
              <a:off x="2707" y="3181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52" name="Rectangle 106"/>
            <p:cNvSpPr>
              <a:spLocks noChangeArrowheads="1"/>
            </p:cNvSpPr>
            <p:nvPr/>
          </p:nvSpPr>
          <p:spPr bwMode="auto">
            <a:xfrm>
              <a:off x="2312" y="3181"/>
              <a:ext cx="39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0D</a:t>
              </a:r>
            </a:p>
          </p:txBody>
        </p:sp>
        <p:sp>
          <p:nvSpPr>
            <p:cNvPr id="553" name="Rectangle 107"/>
            <p:cNvSpPr>
              <a:spLocks noChangeArrowheads="1"/>
            </p:cNvSpPr>
            <p:nvPr/>
          </p:nvSpPr>
          <p:spPr bwMode="auto">
            <a:xfrm>
              <a:off x="1918" y="3181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</a:p>
          </p:txBody>
        </p:sp>
        <p:sp>
          <p:nvSpPr>
            <p:cNvPr id="554" name="Rectangle 108"/>
            <p:cNvSpPr>
              <a:spLocks noChangeArrowheads="1"/>
            </p:cNvSpPr>
            <p:nvPr/>
          </p:nvSpPr>
          <p:spPr bwMode="auto">
            <a:xfrm>
              <a:off x="1522" y="3181"/>
              <a:ext cx="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55" name="Rectangle 109"/>
            <p:cNvSpPr>
              <a:spLocks noChangeArrowheads="1"/>
            </p:cNvSpPr>
            <p:nvPr/>
          </p:nvSpPr>
          <p:spPr bwMode="auto">
            <a:xfrm>
              <a:off x="1128" y="3181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556" name="Rectangle 110"/>
            <p:cNvSpPr>
              <a:spLocks noChangeArrowheads="1"/>
            </p:cNvSpPr>
            <p:nvPr/>
          </p:nvSpPr>
          <p:spPr bwMode="auto">
            <a:xfrm>
              <a:off x="731" y="3181"/>
              <a:ext cx="39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557" name="Rectangle 111"/>
            <p:cNvSpPr>
              <a:spLocks noChangeArrowheads="1"/>
            </p:cNvSpPr>
            <p:nvPr/>
          </p:nvSpPr>
          <p:spPr bwMode="auto">
            <a:xfrm>
              <a:off x="337" y="3181"/>
              <a:ext cx="39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58" name="Rectangle 112"/>
            <p:cNvSpPr>
              <a:spLocks noChangeArrowheads="1"/>
            </p:cNvSpPr>
            <p:nvPr/>
          </p:nvSpPr>
          <p:spPr bwMode="auto">
            <a:xfrm>
              <a:off x="5079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</a:t>
              </a:r>
            </a:p>
          </p:txBody>
        </p:sp>
        <p:sp>
          <p:nvSpPr>
            <p:cNvPr id="559" name="Rectangle 113"/>
            <p:cNvSpPr>
              <a:spLocks noChangeArrowheads="1"/>
            </p:cNvSpPr>
            <p:nvPr/>
          </p:nvSpPr>
          <p:spPr bwMode="auto">
            <a:xfrm>
              <a:off x="4682" y="2976"/>
              <a:ext cx="396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560" name="Rectangle 114"/>
            <p:cNvSpPr>
              <a:spLocks noChangeArrowheads="1"/>
            </p:cNvSpPr>
            <p:nvPr/>
          </p:nvSpPr>
          <p:spPr bwMode="auto">
            <a:xfrm>
              <a:off x="428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561" name="Rectangle 115"/>
            <p:cNvSpPr>
              <a:spLocks noChangeArrowheads="1"/>
            </p:cNvSpPr>
            <p:nvPr/>
          </p:nvSpPr>
          <p:spPr bwMode="auto">
            <a:xfrm>
              <a:off x="3892" y="2976"/>
              <a:ext cx="396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</a:t>
              </a:r>
            </a:p>
          </p:txBody>
        </p:sp>
        <p:sp>
          <p:nvSpPr>
            <p:cNvPr id="562" name="Rectangle 116"/>
            <p:cNvSpPr>
              <a:spLocks noChangeArrowheads="1"/>
            </p:cNvSpPr>
            <p:nvPr/>
          </p:nvSpPr>
          <p:spPr bwMode="auto">
            <a:xfrm>
              <a:off x="349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563" name="Rectangle 117"/>
            <p:cNvSpPr>
              <a:spLocks noChangeArrowheads="1"/>
            </p:cNvSpPr>
            <p:nvPr/>
          </p:nvSpPr>
          <p:spPr bwMode="auto">
            <a:xfrm>
              <a:off x="3103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564" name="Rectangle 118"/>
            <p:cNvSpPr>
              <a:spLocks noChangeArrowheads="1"/>
            </p:cNvSpPr>
            <p:nvPr/>
          </p:nvSpPr>
          <p:spPr bwMode="auto">
            <a:xfrm>
              <a:off x="2707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</a:t>
              </a:r>
            </a:p>
          </p:txBody>
        </p:sp>
        <p:sp>
          <p:nvSpPr>
            <p:cNvPr id="565" name="Rectangle 119"/>
            <p:cNvSpPr>
              <a:spLocks noChangeArrowheads="1"/>
            </p:cNvSpPr>
            <p:nvPr/>
          </p:nvSpPr>
          <p:spPr bwMode="auto">
            <a:xfrm>
              <a:off x="2312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566" name="Rectangle 120"/>
            <p:cNvSpPr>
              <a:spLocks noChangeArrowheads="1"/>
            </p:cNvSpPr>
            <p:nvPr/>
          </p:nvSpPr>
          <p:spPr bwMode="auto">
            <a:xfrm>
              <a:off x="191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567" name="Rectangle 121"/>
            <p:cNvSpPr>
              <a:spLocks noChangeArrowheads="1"/>
            </p:cNvSpPr>
            <p:nvPr/>
          </p:nvSpPr>
          <p:spPr bwMode="auto">
            <a:xfrm>
              <a:off x="1522" y="2976"/>
              <a:ext cx="395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5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Valid</a:t>
              </a:r>
            </a:p>
          </p:txBody>
        </p:sp>
        <p:sp>
          <p:nvSpPr>
            <p:cNvPr id="568" name="Rectangle 122"/>
            <p:cNvSpPr>
              <a:spLocks noChangeArrowheads="1"/>
            </p:cNvSpPr>
            <p:nvPr/>
          </p:nvSpPr>
          <p:spPr bwMode="auto">
            <a:xfrm>
              <a:off x="1128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PPN</a:t>
              </a:r>
            </a:p>
          </p:txBody>
        </p:sp>
        <p:sp>
          <p:nvSpPr>
            <p:cNvPr id="569" name="Rectangle 123"/>
            <p:cNvSpPr>
              <a:spLocks noChangeArrowheads="1"/>
            </p:cNvSpPr>
            <p:nvPr/>
          </p:nvSpPr>
          <p:spPr bwMode="auto">
            <a:xfrm>
              <a:off x="731" y="2976"/>
              <a:ext cx="396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Tag</a:t>
              </a:r>
            </a:p>
          </p:txBody>
        </p:sp>
        <p:sp>
          <p:nvSpPr>
            <p:cNvPr id="570" name="Rectangle 124"/>
            <p:cNvSpPr>
              <a:spLocks noChangeArrowheads="1"/>
            </p:cNvSpPr>
            <p:nvPr/>
          </p:nvSpPr>
          <p:spPr bwMode="auto">
            <a:xfrm>
              <a:off x="337" y="2976"/>
              <a:ext cx="394" cy="20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ts val="875"/>
                </a:spcBef>
              </a:pPr>
              <a:r>
                <a:rPr lang="en-GB" altLang="zh-CN" sz="1800" b="1" i="1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</a:t>
              </a:r>
            </a:p>
          </p:txBody>
        </p:sp>
        <p:sp>
          <p:nvSpPr>
            <p:cNvPr id="571" name="Line 125"/>
            <p:cNvSpPr>
              <a:spLocks noChangeShapeType="1"/>
            </p:cNvSpPr>
            <p:nvPr/>
          </p:nvSpPr>
          <p:spPr bwMode="auto">
            <a:xfrm>
              <a:off x="337" y="3181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Line 126"/>
            <p:cNvSpPr>
              <a:spLocks noChangeShapeType="1"/>
            </p:cNvSpPr>
            <p:nvPr/>
          </p:nvSpPr>
          <p:spPr bwMode="auto">
            <a:xfrm>
              <a:off x="337" y="3386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Line 127"/>
            <p:cNvSpPr>
              <a:spLocks noChangeShapeType="1"/>
            </p:cNvSpPr>
            <p:nvPr/>
          </p:nvSpPr>
          <p:spPr bwMode="auto">
            <a:xfrm>
              <a:off x="337" y="3590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128"/>
            <p:cNvSpPr>
              <a:spLocks noChangeShapeType="1"/>
            </p:cNvSpPr>
            <p:nvPr/>
          </p:nvSpPr>
          <p:spPr bwMode="auto">
            <a:xfrm>
              <a:off x="337" y="3795"/>
              <a:ext cx="5136" cy="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129"/>
            <p:cNvSpPr>
              <a:spLocks noChangeShapeType="1"/>
            </p:cNvSpPr>
            <p:nvPr/>
          </p:nvSpPr>
          <p:spPr bwMode="auto">
            <a:xfrm>
              <a:off x="1128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Line 130"/>
            <p:cNvSpPr>
              <a:spLocks noChangeShapeType="1"/>
            </p:cNvSpPr>
            <p:nvPr/>
          </p:nvSpPr>
          <p:spPr bwMode="auto">
            <a:xfrm>
              <a:off x="152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Line 131"/>
            <p:cNvSpPr>
              <a:spLocks noChangeShapeType="1"/>
            </p:cNvSpPr>
            <p:nvPr/>
          </p:nvSpPr>
          <p:spPr bwMode="auto">
            <a:xfrm>
              <a:off x="231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Line 132"/>
            <p:cNvSpPr>
              <a:spLocks noChangeShapeType="1"/>
            </p:cNvSpPr>
            <p:nvPr/>
          </p:nvSpPr>
          <p:spPr bwMode="auto">
            <a:xfrm>
              <a:off x="2707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Line 133"/>
            <p:cNvSpPr>
              <a:spLocks noChangeShapeType="1"/>
            </p:cNvSpPr>
            <p:nvPr/>
          </p:nvSpPr>
          <p:spPr bwMode="auto">
            <a:xfrm>
              <a:off x="3498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Line 134"/>
            <p:cNvSpPr>
              <a:spLocks noChangeShapeType="1"/>
            </p:cNvSpPr>
            <p:nvPr/>
          </p:nvSpPr>
          <p:spPr bwMode="auto">
            <a:xfrm>
              <a:off x="389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135"/>
            <p:cNvSpPr>
              <a:spLocks noChangeShapeType="1"/>
            </p:cNvSpPr>
            <p:nvPr/>
          </p:nvSpPr>
          <p:spPr bwMode="auto">
            <a:xfrm>
              <a:off x="4682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Line 136"/>
            <p:cNvSpPr>
              <a:spLocks noChangeShapeType="1"/>
            </p:cNvSpPr>
            <p:nvPr/>
          </p:nvSpPr>
          <p:spPr bwMode="auto">
            <a:xfrm>
              <a:off x="5079" y="2976"/>
              <a:ext cx="1" cy="1024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137"/>
            <p:cNvSpPr>
              <a:spLocks noChangeShapeType="1"/>
            </p:cNvSpPr>
            <p:nvPr/>
          </p:nvSpPr>
          <p:spPr bwMode="auto">
            <a:xfrm>
              <a:off x="731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138"/>
            <p:cNvSpPr>
              <a:spLocks noChangeShapeType="1"/>
            </p:cNvSpPr>
            <p:nvPr/>
          </p:nvSpPr>
          <p:spPr bwMode="auto">
            <a:xfrm>
              <a:off x="1918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139"/>
            <p:cNvSpPr>
              <a:spLocks noChangeShapeType="1"/>
            </p:cNvSpPr>
            <p:nvPr/>
          </p:nvSpPr>
          <p:spPr bwMode="auto">
            <a:xfrm>
              <a:off x="337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140"/>
            <p:cNvSpPr>
              <a:spLocks noChangeShapeType="1"/>
            </p:cNvSpPr>
            <p:nvPr/>
          </p:nvSpPr>
          <p:spPr bwMode="auto">
            <a:xfrm>
              <a:off x="3103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141"/>
            <p:cNvSpPr>
              <a:spLocks noChangeShapeType="1"/>
            </p:cNvSpPr>
            <p:nvPr/>
          </p:nvSpPr>
          <p:spPr bwMode="auto">
            <a:xfrm>
              <a:off x="4288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142"/>
            <p:cNvSpPr>
              <a:spLocks noChangeShapeType="1"/>
            </p:cNvSpPr>
            <p:nvPr/>
          </p:nvSpPr>
          <p:spPr bwMode="auto">
            <a:xfrm>
              <a:off x="337" y="2976"/>
              <a:ext cx="513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143"/>
            <p:cNvSpPr>
              <a:spLocks noChangeShapeType="1"/>
            </p:cNvSpPr>
            <p:nvPr/>
          </p:nvSpPr>
          <p:spPr bwMode="auto">
            <a:xfrm>
              <a:off x="5473" y="2976"/>
              <a:ext cx="1" cy="102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144"/>
            <p:cNvSpPr>
              <a:spLocks noChangeShapeType="1"/>
            </p:cNvSpPr>
            <p:nvPr/>
          </p:nvSpPr>
          <p:spPr bwMode="auto">
            <a:xfrm>
              <a:off x="337" y="4000"/>
              <a:ext cx="513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7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354</Words>
  <Application>Microsoft Office PowerPoint</Application>
  <PresentationFormat>宽屏</PresentationFormat>
  <Paragraphs>257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第四次测试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第四次测试</dc:title>
  <dc:creator>朱皖宁</dc:creator>
  <cp:lastModifiedBy>朱皖宁</cp:lastModifiedBy>
  <cp:revision>8</cp:revision>
  <dcterms:created xsi:type="dcterms:W3CDTF">2017-06-01T02:22:59Z</dcterms:created>
  <dcterms:modified xsi:type="dcterms:W3CDTF">2017-06-01T03:49:09Z</dcterms:modified>
</cp:coreProperties>
</file>