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61" r:id="rId2"/>
    <p:sldId id="510" r:id="rId3"/>
    <p:sldId id="647" r:id="rId4"/>
    <p:sldId id="662" r:id="rId5"/>
    <p:sldId id="648" r:id="rId6"/>
    <p:sldId id="656" r:id="rId7"/>
    <p:sldId id="657" r:id="rId8"/>
    <p:sldId id="660" r:id="rId9"/>
    <p:sldId id="654" r:id="rId10"/>
    <p:sldId id="65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6698" autoAdjust="0"/>
  </p:normalViewPr>
  <p:slideViewPr>
    <p:cSldViewPr>
      <p:cViewPr>
        <p:scale>
          <a:sx n="70" d="100"/>
          <a:sy n="70" d="100"/>
        </p:scale>
        <p:origin x="-1186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&#24320;&#21457;&#25945;&#31243;/&#26641;&#33683;&#27966;&#20122;&#20811;&#21147;&#22806;&#22771;&#23433;&#35013;&#25163;&#20876;(E02-1000A)R00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02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点亮树莓派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108107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HDMI</a:t>
            </a:r>
            <a:r>
              <a:rPr lang="zh-CN" altLang="en-US" sz="2400" b="1" dirty="0" smtClean="0"/>
              <a:t>转</a:t>
            </a:r>
            <a:r>
              <a:rPr lang="en-US" altLang="zh-CN" sz="2400" b="1" dirty="0" smtClean="0"/>
              <a:t>VGA</a:t>
            </a:r>
            <a:r>
              <a:rPr lang="zh-CN" altLang="en-US" sz="2400" b="1" dirty="0" smtClean="0"/>
              <a:t>，连接普通的</a:t>
            </a:r>
            <a:r>
              <a:rPr lang="en-US" altLang="zh-CN" sz="2400" b="1" dirty="0" smtClean="0"/>
              <a:t>VGA</a:t>
            </a:r>
            <a:r>
              <a:rPr lang="zh-CN" altLang="en-US" sz="2400" b="1" dirty="0" smtClean="0"/>
              <a:t>显示器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b="1" dirty="0" smtClean="0"/>
              <a:t> </a:t>
            </a:r>
            <a:r>
              <a:rPr lang="zh-CN" altLang="en-US" sz="2400" b="1" dirty="0" smtClean="0"/>
              <a:t>这是比较现实的方法。当然还有其他方法，包括：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SSH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VNC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err="1" smtClean="0"/>
              <a:t>Xrdp</a:t>
            </a:r>
            <a:r>
              <a:rPr lang="zh-CN" altLang="en-US" sz="2400" b="1" dirty="0" smtClean="0"/>
              <a:t>等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后面介绍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打开电源、点亮！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、采用</a:t>
            </a:r>
            <a:r>
              <a:rPr lang="en-US" altLang="zh-CN" sz="3200" b="1" dirty="0" smtClean="0"/>
              <a:t>HDMI</a:t>
            </a:r>
            <a:r>
              <a:rPr lang="zh-CN" altLang="en-US" sz="3200" b="1" dirty="0" smtClean="0"/>
              <a:t>转</a:t>
            </a:r>
            <a:r>
              <a:rPr lang="en-US" altLang="zh-CN" sz="3200" b="1" dirty="0" smtClean="0"/>
              <a:t>VGA</a:t>
            </a:r>
            <a:r>
              <a:rPr lang="zh-CN" altLang="en-US" sz="3200" b="1" dirty="0" smtClean="0"/>
              <a:t>的启动方式</a:t>
            </a:r>
            <a:endParaRPr lang="zh-CN" altLang="en-US" sz="3200" b="1" i="1" dirty="0"/>
          </a:p>
        </p:txBody>
      </p:sp>
      <p:pic>
        <p:nvPicPr>
          <p:cNvPr id="233474" name="Picture 2" descr="C:\Users\zhangjh\AppData\Roaming\360se6\Application\User Data\temp\T2H_AxXb8bXXXXXXXX_!!406368984.jpg_180x1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285992"/>
            <a:ext cx="4606151" cy="342902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57158" y="4286256"/>
            <a:ext cx="3071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键盘、鼠标是否一定是必要的？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802" y="5857892"/>
            <a:ext cx="5715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 eaLnBrk="0" hangingPunct="0">
              <a:spcBef>
                <a:spcPct val="20000"/>
              </a:spcBef>
            </a:pP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HDMI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转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VGA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线（含专用电源线）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hlinkClick r:id="rId2" action="ppaction://hlinkfile"/>
              </a:rPr>
              <a:t>安装树莓派外壳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、树莓派启动方式及支持的系统：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b="1" dirty="0" smtClean="0"/>
              <a:t>树莓派开发板没有配置板载</a:t>
            </a:r>
            <a:r>
              <a:rPr lang="en-US" sz="2400" b="1" dirty="0" smtClean="0"/>
              <a:t>FLASH，</a:t>
            </a:r>
            <a:r>
              <a:rPr lang="zh-CN" altLang="en-US" sz="2400" b="1" dirty="0" smtClean="0"/>
              <a:t>因为它支持</a:t>
            </a:r>
            <a:r>
              <a:rPr lang="en-US" sz="2400" b="1" dirty="0" smtClean="0"/>
              <a:t>SD</a:t>
            </a:r>
            <a:r>
              <a:rPr lang="zh-CN" altLang="en-US" sz="2400" b="1" dirty="0" smtClean="0"/>
              <a:t>卡启动，所有我们需要下载相应镜像，并将其烧写在</a:t>
            </a:r>
            <a:r>
              <a:rPr lang="en-US" sz="2400" b="1" dirty="0" smtClean="0"/>
              <a:t>SD</a:t>
            </a:r>
            <a:r>
              <a:rPr lang="zh-CN" altLang="en-US" sz="2400" b="1" dirty="0" smtClean="0"/>
              <a:t>上，启动系统即可（这个镜像里包含了我们通常所说的</a:t>
            </a:r>
            <a:r>
              <a:rPr lang="en-US" sz="2400" b="1" dirty="0" err="1" smtClean="0"/>
              <a:t>bootloader、kernel</a:t>
            </a:r>
            <a:r>
              <a:rPr lang="en-US" sz="2400" b="1" dirty="0" smtClean="0"/>
              <a:t>、</a:t>
            </a:r>
            <a:r>
              <a:rPr lang="zh-CN" altLang="en-US" sz="2400" b="1" dirty="0" smtClean="0"/>
              <a:t>文件系统）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树莓派由于其开源特性，支持非常多的系统类型，包括：</a:t>
            </a:r>
          </a:p>
          <a:p>
            <a:pPr lvl="1"/>
            <a:r>
              <a:rPr lang="en-US" sz="1800" dirty="0" err="1" smtClean="0"/>
              <a:t>RaspbianOS</a:t>
            </a:r>
            <a:r>
              <a:rPr lang="en-US" sz="1800" dirty="0" smtClean="0"/>
              <a:t>(</a:t>
            </a:r>
            <a:r>
              <a:rPr lang="en-US" sz="1800" dirty="0" err="1" smtClean="0"/>
              <a:t>debian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 RISC OS</a:t>
            </a:r>
          </a:p>
          <a:p>
            <a:pPr lvl="1"/>
            <a:r>
              <a:rPr lang="en-US" sz="1800" dirty="0" smtClean="0"/>
              <a:t>Arch Linux</a:t>
            </a:r>
          </a:p>
          <a:p>
            <a:pPr lvl="1"/>
            <a:r>
              <a:rPr lang="en-US" sz="1800" dirty="0" smtClean="0"/>
              <a:t>XBMC, RASPBMC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err="1" smtClean="0"/>
              <a:t>OpenELEC</a:t>
            </a:r>
            <a:endParaRPr lang="en-US" sz="1800" dirty="0" smtClean="0"/>
          </a:p>
          <a:p>
            <a:pPr lvl="1"/>
            <a:r>
              <a:rPr lang="en-US" sz="1800" dirty="0" smtClean="0"/>
              <a:t> PIDORA(Fedora </a:t>
            </a:r>
            <a:r>
              <a:rPr lang="en-US" sz="1800" dirty="0" err="1" smtClean="0"/>
              <a:t>linux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 FreeBSD</a:t>
            </a:r>
          </a:p>
          <a:p>
            <a:pPr lvl="1"/>
            <a:r>
              <a:rPr lang="en-US" sz="1800" dirty="0" smtClean="0"/>
              <a:t> Android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还可以支持</a:t>
            </a:r>
            <a:r>
              <a:rPr lang="en-US" altLang="zh-CN" sz="2400" dirty="0" smtClean="0"/>
              <a:t>Windows10</a:t>
            </a:r>
            <a:r>
              <a:rPr lang="zh-CN" altLang="en-US" sz="2400" dirty="0" smtClean="0"/>
              <a:t>（作业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试试看！）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、树莓派的启动系统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树莓派支持的</a:t>
            </a:r>
            <a:r>
              <a:rPr lang="en-US" altLang="zh-CN" sz="2400" b="1" dirty="0" smtClean="0"/>
              <a:t>OS</a:t>
            </a:r>
            <a:r>
              <a:rPr lang="zh-CN" altLang="en-US" sz="2400" b="1" dirty="0" smtClean="0"/>
              <a:t>系统的区别：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err="1" smtClean="0"/>
              <a:t>Raspbian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单纯的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系统，基于</a:t>
            </a:r>
            <a:r>
              <a:rPr lang="en-US" altLang="zh-CN" sz="2000" dirty="0" err="1" smtClean="0"/>
              <a:t>Debian</a:t>
            </a:r>
            <a:r>
              <a:rPr lang="en-US" altLang="zh-CN" sz="2000" dirty="0" smtClean="0"/>
              <a:t>)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err="1" smtClean="0"/>
              <a:t>Pidora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单纯的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系统，基于</a:t>
            </a:r>
            <a:r>
              <a:rPr lang="en-US" altLang="zh-CN" sz="2000" dirty="0" smtClean="0"/>
              <a:t>Fedora)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smtClean="0"/>
              <a:t>Arch Linux ARM(</a:t>
            </a:r>
            <a:r>
              <a:rPr lang="zh-CN" altLang="en-US" sz="2000" dirty="0" smtClean="0"/>
              <a:t>单纯的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系统，基于</a:t>
            </a:r>
            <a:r>
              <a:rPr lang="en-US" altLang="zh-CN" sz="2000" dirty="0" smtClean="0"/>
              <a:t>Arch Linux)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err="1" smtClean="0"/>
              <a:t>Raspbmc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Raspbian</a:t>
            </a:r>
            <a:r>
              <a:rPr lang="zh-CN" altLang="en-US" sz="2000" dirty="0" smtClean="0"/>
              <a:t>基础上定制的</a:t>
            </a:r>
            <a:r>
              <a:rPr lang="en-US" altLang="zh-CN" sz="2000" dirty="0" smtClean="0"/>
              <a:t>XBMC</a:t>
            </a:r>
            <a:r>
              <a:rPr lang="zh-CN" altLang="en-US" sz="2000" dirty="0" smtClean="0"/>
              <a:t>影音播放系统</a:t>
            </a:r>
            <a:r>
              <a:rPr lang="en-US" altLang="zh-CN" sz="2000" dirty="0" smtClean="0"/>
              <a:t>)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err="1" smtClean="0"/>
              <a:t>XBian</a:t>
            </a:r>
            <a:r>
              <a:rPr lang="zh-CN" altLang="en-US" sz="2000" dirty="0" smtClean="0"/>
              <a:t>（也是一个</a:t>
            </a:r>
            <a:r>
              <a:rPr lang="en-US" altLang="zh-CN" sz="2000" dirty="0" smtClean="0"/>
              <a:t>XBMC</a:t>
            </a:r>
            <a:r>
              <a:rPr lang="zh-CN" altLang="en-US" sz="2000" dirty="0" smtClean="0"/>
              <a:t>系统，快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年没更新了）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err="1" smtClean="0"/>
              <a:t>OpenELEC</a:t>
            </a:r>
            <a:r>
              <a:rPr lang="zh-CN" altLang="en-US" sz="2000" dirty="0" smtClean="0"/>
              <a:t>（用得最多的</a:t>
            </a:r>
            <a:r>
              <a:rPr lang="en-US" altLang="zh-CN" sz="2000" dirty="0" smtClean="0"/>
              <a:t>XBMC</a:t>
            </a:r>
            <a:r>
              <a:rPr lang="zh-CN" altLang="en-US" sz="2000" dirty="0" smtClean="0"/>
              <a:t>跨平台分支，也有树莓派版本，现在更新到了</a:t>
            </a:r>
            <a:r>
              <a:rPr lang="en-US" altLang="zh-CN" sz="2000" dirty="0" smtClean="0"/>
              <a:t>4.0.5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XBMC13.1</a:t>
            </a:r>
            <a:r>
              <a:rPr lang="zh-CN" altLang="en-US" sz="2000" dirty="0" smtClean="0"/>
              <a:t>）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初学者推荐用用</a:t>
            </a:r>
            <a:r>
              <a:rPr lang="en-US" altLang="zh-CN" sz="2400" dirty="0" err="1" smtClean="0"/>
              <a:t>Raspbian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Raspbmc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也行，这两个都很优秀）。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基本上上述两类系统是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的代表。前者用来进行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日常操作，后者主要用做媒体播放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后面我们都会体验一下。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、树莓派的启动系统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首先，我们体验一下</a:t>
            </a:r>
            <a:r>
              <a:rPr lang="en-US" altLang="zh-CN" sz="2400" b="1" dirty="0" err="1" smtClean="0"/>
              <a:t>Raspbian</a:t>
            </a:r>
            <a:r>
              <a:rPr lang="zh-CN" altLang="en-US" sz="2400" b="1" dirty="0" smtClean="0"/>
              <a:t>系统，以后还会尝试使用其他的</a:t>
            </a:r>
            <a:r>
              <a:rPr lang="en-US" altLang="zh-CN" sz="2400" b="1" dirty="0" smtClean="0"/>
              <a:t>OS</a:t>
            </a:r>
            <a:r>
              <a:rPr lang="zh-CN" altLang="en-US" sz="2400" b="1" dirty="0" smtClean="0"/>
              <a:t>系统，总体差别不大（从</a:t>
            </a:r>
            <a:r>
              <a:rPr lang="en-US" altLang="zh-CN" sz="2400" b="1" dirty="0" smtClean="0"/>
              <a:t>UNIX</a:t>
            </a:r>
            <a:r>
              <a:rPr lang="zh-CN" altLang="en-US" sz="2400" b="1" dirty="0" smtClean="0"/>
              <a:t>角度）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err="1" smtClean="0"/>
              <a:t>Raspbian</a:t>
            </a:r>
            <a:r>
              <a:rPr lang="zh-CN" altLang="en-US" sz="2400" b="1" dirty="0" smtClean="0"/>
              <a:t>系统</a:t>
            </a:r>
            <a:r>
              <a:rPr lang="en-US" altLang="zh-CN" sz="2400" b="1" dirty="0" err="1" smtClean="0"/>
              <a:t>img</a:t>
            </a:r>
            <a:r>
              <a:rPr lang="zh-CN" altLang="en-US" sz="2400" b="1" dirty="0" smtClean="0"/>
              <a:t>文件：</a:t>
            </a:r>
            <a:r>
              <a:rPr lang="en-US" altLang="zh-CN" sz="2400" b="1" dirty="0" smtClean="0"/>
              <a:t>pan.baidu.com/s/1o2ozo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下载后，放在一个没有中文名的文件夹下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也可以用老师提供的：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2014-06-20-wheezy-raspbian.img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镜像安装工具</a:t>
            </a:r>
            <a:r>
              <a:rPr lang="en-US" altLang="zh-CN" sz="2400" dirty="0" smtClean="0"/>
              <a:t>DiskImager.zip</a:t>
            </a:r>
            <a:r>
              <a:rPr lang="zh-CN" altLang="en-US" sz="2400" dirty="0" smtClean="0"/>
              <a:t>下载</a:t>
            </a:r>
            <a:r>
              <a:rPr lang="en-US" altLang="zh-CN" sz="2400" dirty="0" smtClean="0"/>
              <a:t> 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dwz.cn/</a:t>
            </a:r>
            <a:r>
              <a:rPr lang="en-US" altLang="zh-CN" sz="2400" b="1" dirty="0" err="1" smtClean="0"/>
              <a:t>aKtGY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下载后解压</a:t>
            </a:r>
            <a:endParaRPr lang="zh-CN" altLang="en-US" sz="2400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、树莓派系统镜像的下载地址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308134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准备：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一张</a:t>
            </a:r>
            <a:r>
              <a:rPr lang="en-US" altLang="zh-CN" sz="2400" dirty="0" smtClean="0"/>
              <a:t>2G</a:t>
            </a:r>
            <a:r>
              <a:rPr lang="zh-CN" altLang="en-US" sz="2400" dirty="0" smtClean="0"/>
              <a:t>以上的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卡及读卡器，最好是高速卡，推荐</a:t>
            </a:r>
            <a:r>
              <a:rPr lang="en-US" altLang="zh-CN" sz="2400" dirty="0" smtClean="0"/>
              <a:t>Class4</a:t>
            </a:r>
            <a:r>
              <a:rPr lang="zh-CN" altLang="en-US" sz="2400" dirty="0" smtClean="0"/>
              <a:t>以上的卡，卡的速度直接影响树莓派的运行速度，建议最好</a:t>
            </a:r>
            <a:r>
              <a:rPr lang="en-US" altLang="zh-CN" sz="2400" dirty="0" smtClean="0"/>
              <a:t>8G</a:t>
            </a:r>
            <a:r>
              <a:rPr lang="zh-CN" altLang="en-US" sz="2400" dirty="0" smtClean="0"/>
              <a:t>以上，否则后续开发会使用经常不够用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en-US" sz="2400" b="1" dirty="0" smtClean="0"/>
              <a:t>安装：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b="1" dirty="0" smtClean="0"/>
              <a:t> 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卡使用读卡器连上电脑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运行解压后的</a:t>
            </a:r>
            <a:r>
              <a:rPr lang="en-US" altLang="zh-CN" sz="2400" dirty="0" smtClean="0"/>
              <a:t>DiskImager.exe</a:t>
            </a:r>
            <a:r>
              <a:rPr lang="zh-CN" altLang="en-US" sz="2400" dirty="0" smtClean="0"/>
              <a:t>，如图：</a:t>
            </a:r>
            <a:endParaRPr lang="zh-CN" altLang="en-US" sz="2400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、镜像烧写</a:t>
            </a:r>
            <a:endParaRPr lang="zh-CN" altLang="en-US" sz="3200" b="1" i="1" dirty="0"/>
          </a:p>
        </p:txBody>
      </p:sp>
      <p:pic>
        <p:nvPicPr>
          <p:cNvPr id="231426" name="Picture 2" descr="C:\Users\zhangjh\AppData\Roaming\360se6\Application\User Data\temp\Ce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071942"/>
            <a:ext cx="4714908" cy="2385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3286124"/>
            <a:ext cx="8553480" cy="28162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在软件①中选择刚下载的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文件</a:t>
            </a:r>
            <a:r>
              <a:rPr lang="zh-CN" altLang="en-US" sz="2400" dirty="0" smtClean="0"/>
              <a:t>，后</a:t>
            </a:r>
            <a:r>
              <a:rPr lang="zh-CN" altLang="en-US" sz="2400" dirty="0" smtClean="0"/>
              <a:t>就开始烧写系统了，根据你的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速度，烧写过程有快有慢。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烧写结束后会弹出完成对话框，说明烧写已经完成了，如果不成功，请关闭防火墙一类的软件，重新插入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进行安装</a:t>
            </a:r>
            <a:br>
              <a:rPr lang="zh-CN" altLang="en-US" sz="2400" dirty="0" smtClean="0"/>
            </a:br>
            <a:r>
              <a:rPr lang="zh-CN" altLang="en-US" sz="2400" dirty="0" smtClean="0"/>
              <a:t>     请注意安装完，</a:t>
            </a:r>
            <a:r>
              <a:rPr lang="en-US" altLang="zh-CN" sz="2400" dirty="0" smtClean="0"/>
              <a:t>win</a:t>
            </a:r>
            <a:r>
              <a:rPr lang="zh-CN" altLang="en-US" sz="2400" dirty="0" smtClean="0"/>
              <a:t>系统下看到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只有</a:t>
            </a:r>
            <a:r>
              <a:rPr lang="en-US" altLang="zh-CN" sz="2400" dirty="0" smtClean="0"/>
              <a:t>74MB</a:t>
            </a:r>
            <a:r>
              <a:rPr lang="zh-CN" altLang="en-US" sz="2400" dirty="0" smtClean="0"/>
              <a:t>了，这是正常现象，因为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下的分区</a:t>
            </a:r>
            <a:r>
              <a:rPr lang="en-US" altLang="zh-CN" sz="2400" dirty="0" smtClean="0"/>
              <a:t>win</a:t>
            </a:r>
            <a:r>
              <a:rPr lang="zh-CN" altLang="en-US" sz="2400" dirty="0" smtClean="0"/>
              <a:t>下是看不到的！</a:t>
            </a:r>
            <a:endParaRPr lang="zh-CN" altLang="en-US" sz="2400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、镜像烧写</a:t>
            </a:r>
            <a:endParaRPr lang="zh-CN" altLang="en-US" sz="3200" b="1" i="1" dirty="0"/>
          </a:p>
        </p:txBody>
      </p:sp>
      <p:pic>
        <p:nvPicPr>
          <p:cNvPr id="231426" name="Picture 2" descr="C:\Users\zhangjh\AppData\Roaming\360se6\Application\User Data\temp\Ce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4010025" cy="2028826"/>
          </a:xfrm>
          <a:prstGeom prst="rect">
            <a:avLst/>
          </a:prstGeom>
          <a:noFill/>
        </p:spPr>
      </p:pic>
      <p:grpSp>
        <p:nvGrpSpPr>
          <p:cNvPr id="7" name="组合 6"/>
          <p:cNvGrpSpPr/>
          <p:nvPr/>
        </p:nvGrpSpPr>
        <p:grpSpPr>
          <a:xfrm>
            <a:off x="2214546" y="1285860"/>
            <a:ext cx="571504" cy="500066"/>
            <a:chOff x="2214546" y="1285860"/>
            <a:chExt cx="571504" cy="500066"/>
          </a:xfrm>
        </p:grpSpPr>
        <p:sp>
          <p:nvSpPr>
            <p:cNvPr id="5" name="椭圆 4"/>
            <p:cNvSpPr/>
            <p:nvPr/>
          </p:nvSpPr>
          <p:spPr>
            <a:xfrm>
              <a:off x="2214546" y="1285860"/>
              <a:ext cx="57150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134515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86314" y="1214422"/>
            <a:ext cx="571504" cy="500066"/>
            <a:chOff x="2214546" y="1285860"/>
            <a:chExt cx="571504" cy="500066"/>
          </a:xfrm>
        </p:grpSpPr>
        <p:sp>
          <p:nvSpPr>
            <p:cNvPr id="9" name="椭圆 8"/>
            <p:cNvSpPr/>
            <p:nvPr/>
          </p:nvSpPr>
          <p:spPr>
            <a:xfrm>
              <a:off x="2214546" y="1285860"/>
              <a:ext cx="57150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984" y="134515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71868" y="2714620"/>
            <a:ext cx="571504" cy="500066"/>
            <a:chOff x="2214546" y="1285860"/>
            <a:chExt cx="571504" cy="500066"/>
          </a:xfrm>
        </p:grpSpPr>
        <p:sp>
          <p:nvSpPr>
            <p:cNvPr id="12" name="椭圆 11"/>
            <p:cNvSpPr/>
            <p:nvPr/>
          </p:nvSpPr>
          <p:spPr>
            <a:xfrm>
              <a:off x="2214546" y="1285860"/>
              <a:ext cx="57150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34515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5508104" y="1089942"/>
            <a:ext cx="297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注意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  <a:sym typeface="Wingdings" panose="05000000000000000000" pitchFamily="2" charset="2"/>
              </a:rPr>
              <a:t>: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  <a:sym typeface="Wingdings" panose="05000000000000000000" pitchFamily="2" charset="2"/>
              </a:rPr>
              <a:t>1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  <a:sym typeface="Wingdings" panose="05000000000000000000" pitchFamily="2" charset="2"/>
              </a:rPr>
              <a:t>）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如果在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②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处看不见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SD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卡的盘符，说明电脑没有识别你的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SD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，请重新安装驱动（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360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驱动大师）。（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）打开“写保护”。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553480" cy="564360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上进入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卡，找到</a:t>
            </a:r>
            <a:r>
              <a:rPr lang="en-US" altLang="zh-CN" sz="2400" dirty="0" smtClean="0"/>
              <a:t>config.txt</a:t>
            </a:r>
            <a:r>
              <a:rPr lang="zh-CN" altLang="en-US" sz="2400" dirty="0" smtClean="0"/>
              <a:t>文件，</a:t>
            </a:r>
            <a:r>
              <a:rPr lang="zh-CN" altLang="en-US" sz="2400" dirty="0" smtClean="0"/>
              <a:t>使用写字板（不要用记事本）等</a:t>
            </a:r>
            <a:r>
              <a:rPr lang="zh-CN" altLang="en-US" sz="2400" dirty="0" smtClean="0"/>
              <a:t>工具打开，修改一下几处：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依次将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# </a:t>
            </a:r>
            <a:r>
              <a:rPr lang="en-US" altLang="zh-CN" sz="2400" dirty="0" err="1" smtClean="0"/>
              <a:t>hdmi_force_hotplug</a:t>
            </a:r>
            <a:r>
              <a:rPr lang="en-US" altLang="zh-CN" sz="2400" dirty="0" smtClean="0"/>
              <a:t>=1</a:t>
            </a:r>
          </a:p>
          <a:p>
            <a:pPr>
              <a:buNone/>
            </a:pPr>
            <a:r>
              <a:rPr lang="en-US" altLang="zh-CN" sz="2400" dirty="0" smtClean="0"/>
              <a:t>	 # </a:t>
            </a:r>
            <a:r>
              <a:rPr lang="en-US" altLang="zh-CN" sz="2400" dirty="0" err="1" smtClean="0"/>
              <a:t>hdmi_group</a:t>
            </a:r>
            <a:r>
              <a:rPr lang="en-US" altLang="zh-CN" sz="2400" dirty="0" smtClean="0"/>
              <a:t>=2</a:t>
            </a:r>
          </a:p>
          <a:p>
            <a:pPr>
              <a:buNone/>
            </a:pPr>
            <a:r>
              <a:rPr lang="en-US" altLang="zh-CN" sz="2400" dirty="0" smtClean="0"/>
              <a:t>	 # </a:t>
            </a:r>
            <a:r>
              <a:rPr lang="en-US" altLang="zh-CN" sz="2400" dirty="0" err="1" smtClean="0"/>
              <a:t>hdmi_mode</a:t>
            </a:r>
            <a:r>
              <a:rPr lang="en-US" altLang="zh-CN" sz="2400" dirty="0" smtClean="0"/>
              <a:t>=18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 # </a:t>
            </a:r>
            <a:r>
              <a:rPr lang="en-US" altLang="zh-CN" sz="2400" dirty="0" err="1" smtClean="0"/>
              <a:t>hdmi_drive</a:t>
            </a:r>
            <a:r>
              <a:rPr lang="en-US" altLang="zh-CN" sz="2400" dirty="0" smtClean="0"/>
              <a:t>=2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 # </a:t>
            </a:r>
            <a:r>
              <a:rPr lang="en-US" altLang="zh-CN" sz="2400" dirty="0" err="1" smtClean="0"/>
              <a:t>config_hdmi_boost</a:t>
            </a:r>
            <a:r>
              <a:rPr lang="en-US" altLang="zh-CN" sz="2400" dirty="0" smtClean="0"/>
              <a:t>=4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 # </a:t>
            </a:r>
            <a:r>
              <a:rPr lang="en-US" altLang="zh-CN" sz="2400" dirty="0" err="1" smtClean="0"/>
              <a:t>sdtv_mode</a:t>
            </a:r>
            <a:r>
              <a:rPr lang="en-US" altLang="zh-CN" sz="2400" dirty="0" smtClean="0"/>
              <a:t>=2</a:t>
            </a:r>
          </a:p>
          <a:p>
            <a:pPr>
              <a:buNone/>
            </a:pPr>
            <a:r>
              <a:rPr lang="en-US" altLang="zh-CN" sz="2400" dirty="0" smtClean="0"/>
              <a:t>	 # </a:t>
            </a:r>
            <a:r>
              <a:rPr lang="en-US" altLang="zh-CN" sz="2400" dirty="0" err="1" smtClean="0"/>
              <a:t>arm_freq</a:t>
            </a:r>
            <a:r>
              <a:rPr lang="en-US" altLang="zh-CN" sz="2400" dirty="0" smtClean="0"/>
              <a:t>=800</a:t>
            </a:r>
          </a:p>
          <a:p>
            <a:pPr>
              <a:buNone/>
            </a:pPr>
            <a:r>
              <a:rPr lang="zh-CN" altLang="en-US" sz="2400" dirty="0" smtClean="0"/>
              <a:t>前的</a:t>
            </a:r>
            <a:r>
              <a:rPr lang="en-US" altLang="zh-CN" sz="2400" dirty="0" smtClean="0"/>
              <a:t># </a:t>
            </a:r>
            <a:r>
              <a:rPr lang="zh-CN" altLang="en-US" sz="2400" dirty="0" smtClean="0"/>
              <a:t>去掉。并且将</a:t>
            </a:r>
            <a:r>
              <a:rPr lang="en-US" altLang="zh-CN" sz="2400" dirty="0" err="1" smtClean="0"/>
              <a:t>hdmi_group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改为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，将</a:t>
            </a:r>
            <a:r>
              <a:rPr lang="en-US" altLang="zh-CN" sz="2400" dirty="0" err="1" smtClean="0"/>
              <a:t>hdmi_mode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改为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，保持修改后的文件。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如果不做以上修改，树莓派接</a:t>
            </a:r>
            <a:r>
              <a:rPr lang="en-US" altLang="zh-CN" sz="2400" dirty="0" smtClean="0"/>
              <a:t>VGA</a:t>
            </a:r>
            <a:r>
              <a:rPr lang="zh-CN" altLang="en-US" sz="2400" dirty="0" smtClean="0"/>
              <a:t>将是黑屏的。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、镜像烧写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172402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外接</a:t>
            </a:r>
            <a:r>
              <a:rPr lang="en-US" altLang="zh-CN" sz="2400" b="1" dirty="0" smtClean="0"/>
              <a:t>HDMI</a:t>
            </a:r>
            <a:r>
              <a:rPr lang="zh-CN" altLang="en-US" sz="2400" b="1" dirty="0" smtClean="0"/>
              <a:t>或者</a:t>
            </a:r>
            <a:r>
              <a:rPr lang="en-US" altLang="zh-CN" sz="2400" b="1" dirty="0" smtClean="0"/>
              <a:t>AV</a:t>
            </a:r>
            <a:r>
              <a:rPr lang="zh-CN" altLang="en-US" sz="2400" b="1" dirty="0" smtClean="0"/>
              <a:t>显示器，</a:t>
            </a:r>
            <a:r>
              <a:rPr lang="en-US" altLang="zh-CN" sz="2400" b="1" dirty="0" smtClean="0"/>
              <a:t>USB</a:t>
            </a:r>
            <a:r>
              <a:rPr lang="zh-CN" altLang="en-US" sz="2400" b="1" dirty="0" smtClean="0"/>
              <a:t>鼠标、键盘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b="1" dirty="0" smtClean="0"/>
              <a:t> </a:t>
            </a:r>
            <a:r>
              <a:rPr lang="zh-CN" altLang="en-US" sz="2400" dirty="0" smtClean="0"/>
              <a:t>把树莓派当作一个小电脑，可以用外接键盘、鼠标操作树莓派，树莓派启动界面会显示在</a:t>
            </a:r>
            <a:r>
              <a:rPr lang="en-US" altLang="zh-CN" sz="2400" dirty="0" smtClean="0"/>
              <a:t>HDMI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AV</a:t>
            </a:r>
            <a:r>
              <a:rPr lang="zh-CN" altLang="en-US" sz="2400" dirty="0" smtClean="0"/>
              <a:t>显示器上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、树莓派初始启动方式</a:t>
            </a:r>
            <a:endParaRPr lang="zh-CN" altLang="en-US" sz="3200" b="1" i="1" dirty="0"/>
          </a:p>
        </p:txBody>
      </p:sp>
      <p:pic>
        <p:nvPicPr>
          <p:cNvPr id="229378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357430"/>
            <a:ext cx="6143668" cy="4160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600</Words>
  <Application>Microsoft Office PowerPoint</Application>
  <PresentationFormat>全屏显示(4:3)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PowerPoint 演示文稿</vt:lpstr>
      <vt:lpstr>PowerPoint 演示文稿</vt:lpstr>
      <vt:lpstr>1、树莓派的启动系统</vt:lpstr>
      <vt:lpstr>1、树莓派的启动系统</vt:lpstr>
      <vt:lpstr>2、树莓派系统镜像的下载地址</vt:lpstr>
      <vt:lpstr>3、镜像烧写</vt:lpstr>
      <vt:lpstr>3、镜像烧写</vt:lpstr>
      <vt:lpstr>3、镜像烧写</vt:lpstr>
      <vt:lpstr>4、树莓派初始启动方式</vt:lpstr>
      <vt:lpstr>5、采用HDMI转VGA的启动方式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319</cp:revision>
  <dcterms:created xsi:type="dcterms:W3CDTF">2009-01-14T02:14:53Z</dcterms:created>
  <dcterms:modified xsi:type="dcterms:W3CDTF">2016-06-15T03:10:18Z</dcterms:modified>
</cp:coreProperties>
</file>