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510" r:id="rId2"/>
    <p:sldId id="647" r:id="rId3"/>
    <p:sldId id="663" r:id="rId4"/>
    <p:sldId id="664" r:id="rId5"/>
    <p:sldId id="662" r:id="rId6"/>
    <p:sldId id="648" r:id="rId7"/>
    <p:sldId id="665" r:id="rId8"/>
    <p:sldId id="669" r:id="rId9"/>
    <p:sldId id="666" r:id="rId10"/>
    <p:sldId id="667" r:id="rId11"/>
    <p:sldId id="668" r:id="rId12"/>
    <p:sldId id="660" r:id="rId13"/>
    <p:sldId id="661" r:id="rId14"/>
    <p:sldId id="656" r:id="rId15"/>
    <p:sldId id="686" r:id="rId16"/>
    <p:sldId id="680" r:id="rId17"/>
    <p:sldId id="681" r:id="rId18"/>
    <p:sldId id="678" r:id="rId19"/>
    <p:sldId id="671" r:id="rId20"/>
    <p:sldId id="670" r:id="rId21"/>
    <p:sldId id="682" r:id="rId22"/>
    <p:sldId id="672" r:id="rId23"/>
    <p:sldId id="683" r:id="rId24"/>
    <p:sldId id="684" r:id="rId25"/>
    <p:sldId id="673" r:id="rId26"/>
    <p:sldId id="674" r:id="rId27"/>
    <p:sldId id="675" r:id="rId28"/>
    <p:sldId id="676" r:id="rId29"/>
    <p:sldId id="677" r:id="rId30"/>
    <p:sldId id="685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FF3300"/>
    <a:srgbClr val="BBE0E3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2" d="100"/>
          <a:sy n="82" d="100"/>
        </p:scale>
        <p:origin x="-14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03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树莓派的基本配置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90600"/>
            <a:ext cx="8553480" cy="511175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Enable Camera</a:t>
            </a:r>
            <a:r>
              <a:rPr lang="zh-CN" altLang="en-US" sz="2400" dirty="0" smtClean="0"/>
              <a:t>启动</a:t>
            </a:r>
            <a:r>
              <a:rPr lang="en-US" sz="2400" dirty="0" smtClean="0"/>
              <a:t>PI</a:t>
            </a:r>
            <a:r>
              <a:rPr lang="zh-CN" altLang="en-US" sz="2400" dirty="0" smtClean="0"/>
              <a:t>的摄像头模块，如果想启用，选择</a:t>
            </a:r>
            <a:r>
              <a:rPr lang="en-US" sz="2400" dirty="0" smtClean="0"/>
              <a:t>Enable，</a:t>
            </a:r>
            <a:r>
              <a:rPr lang="zh-CN" altLang="en-US" sz="2400" dirty="0" smtClean="0"/>
              <a:t>禁用选择</a:t>
            </a:r>
            <a:r>
              <a:rPr lang="en-US" sz="2400" dirty="0" smtClean="0"/>
              <a:t>Disable</a:t>
            </a:r>
            <a:r>
              <a:rPr lang="zh-CN" altLang="en-US" sz="2400" dirty="0" smtClean="0"/>
              <a:t>就行</a:t>
            </a:r>
            <a:r>
              <a:rPr lang="zh-CN" altLang="en-US" sz="2400" dirty="0" smtClean="0"/>
              <a:t>了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Add to </a:t>
            </a:r>
            <a:r>
              <a:rPr lang="en-US" sz="2400" b="1" dirty="0" err="1" smtClean="0"/>
              <a:t>Rastrack</a:t>
            </a:r>
            <a:r>
              <a:rPr lang="zh-CN" altLang="en-US" sz="2400" dirty="0" smtClean="0"/>
              <a:t>把你的</a:t>
            </a:r>
            <a:r>
              <a:rPr lang="en-US" sz="2400" dirty="0" smtClean="0"/>
              <a:t>PI</a:t>
            </a:r>
            <a:r>
              <a:rPr lang="zh-CN" altLang="en-US" sz="2400" dirty="0" smtClean="0"/>
              <a:t>的地理位置添加到一个全世界开启此选项的地图，建议还是不要开了，免得被跟踪。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7</a:t>
            </a:r>
            <a:r>
              <a:rPr lang="zh-CN" altLang="en-US" sz="2400" b="1" dirty="0" smtClean="0"/>
              <a:t>、</a:t>
            </a:r>
            <a:r>
              <a:rPr lang="en-US" sz="2400" b="1" dirty="0" err="1" smtClean="0"/>
              <a:t>Overclock</a:t>
            </a:r>
            <a:r>
              <a:rPr lang="zh-CN" altLang="en-US" sz="2400" dirty="0" smtClean="0"/>
              <a:t>超频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（不要玩超频，烧掉系统你自己买单）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None </a:t>
            </a:r>
            <a:r>
              <a:rPr lang="zh-CN" altLang="en-US" sz="2400" dirty="0" smtClean="0"/>
              <a:t>不超频，运行在</a:t>
            </a:r>
            <a:r>
              <a:rPr lang="en-US" altLang="zh-CN" sz="2400" dirty="0" smtClean="0"/>
              <a:t>700</a:t>
            </a:r>
            <a:r>
              <a:rPr lang="en-US" sz="2400" dirty="0" smtClean="0"/>
              <a:t>Mhz，</a:t>
            </a:r>
            <a:r>
              <a:rPr lang="zh-CN" altLang="en-US" sz="2400" dirty="0" smtClean="0"/>
              <a:t>核心频率</a:t>
            </a:r>
            <a:r>
              <a:rPr lang="en-US" altLang="zh-CN" sz="2400" dirty="0" smtClean="0"/>
              <a:t>250</a:t>
            </a:r>
            <a:r>
              <a:rPr lang="en-US" sz="2400" dirty="0" smtClean="0"/>
              <a:t>Mhz，</a:t>
            </a:r>
            <a:r>
              <a:rPr lang="zh-CN" altLang="en-US" sz="2400" dirty="0" smtClean="0"/>
              <a:t>内存频率</a:t>
            </a:r>
            <a:r>
              <a:rPr lang="en-US" altLang="zh-CN" sz="2400" dirty="0" smtClean="0"/>
              <a:t>400</a:t>
            </a:r>
            <a:r>
              <a:rPr lang="en-US" sz="2400" dirty="0" smtClean="0"/>
              <a:t>Mhz，</a:t>
            </a:r>
            <a:r>
              <a:rPr lang="zh-CN" altLang="en-US" sz="2400" dirty="0" smtClean="0"/>
              <a:t>不增加电压  </a:t>
            </a:r>
            <a:r>
              <a:rPr lang="en-US" sz="2400" dirty="0" smtClean="0"/>
              <a:t>Modest </a:t>
            </a:r>
            <a:r>
              <a:rPr lang="zh-CN" altLang="en-US" sz="2400" dirty="0" smtClean="0"/>
              <a:t>适度超频，运行在</a:t>
            </a:r>
            <a:r>
              <a:rPr lang="en-US" altLang="zh-CN" sz="2400" dirty="0" smtClean="0"/>
              <a:t>800</a:t>
            </a:r>
            <a:r>
              <a:rPr lang="en-US" sz="2400" dirty="0" smtClean="0"/>
              <a:t>Mhz，</a:t>
            </a:r>
            <a:r>
              <a:rPr lang="zh-CN" altLang="en-US" sz="2400" dirty="0" smtClean="0"/>
              <a:t>核心频率</a:t>
            </a:r>
            <a:r>
              <a:rPr lang="en-US" altLang="zh-CN" sz="2400" dirty="0" smtClean="0"/>
              <a:t>250</a:t>
            </a:r>
            <a:r>
              <a:rPr lang="en-US" sz="2400" dirty="0" smtClean="0"/>
              <a:t>Mhz，</a:t>
            </a:r>
            <a:r>
              <a:rPr lang="zh-CN" altLang="en-US" sz="2400" dirty="0" smtClean="0"/>
              <a:t>内存频率</a:t>
            </a:r>
            <a:r>
              <a:rPr lang="en-US" altLang="zh-CN" sz="2400" dirty="0" smtClean="0"/>
              <a:t>400</a:t>
            </a:r>
            <a:r>
              <a:rPr lang="en-US" sz="2400" dirty="0" smtClean="0"/>
              <a:t>Mhz，</a:t>
            </a:r>
            <a:r>
              <a:rPr lang="zh-CN" altLang="en-US" sz="2400" dirty="0" smtClean="0"/>
              <a:t>不增加电压 </a:t>
            </a:r>
            <a:r>
              <a:rPr lang="en-US" sz="2400" dirty="0" smtClean="0"/>
              <a:t>Medium </a:t>
            </a:r>
            <a:r>
              <a:rPr lang="zh-CN" altLang="en-US" sz="2400" dirty="0" smtClean="0"/>
              <a:t>中度超频，运行在</a:t>
            </a:r>
            <a:r>
              <a:rPr lang="en-US" altLang="zh-CN" sz="2400" dirty="0" smtClean="0"/>
              <a:t>900</a:t>
            </a:r>
            <a:r>
              <a:rPr lang="en-US" sz="2400" dirty="0" smtClean="0"/>
              <a:t>Mhz，</a:t>
            </a:r>
            <a:r>
              <a:rPr lang="zh-CN" altLang="en-US" sz="2400" dirty="0" smtClean="0"/>
              <a:t>核心频率</a:t>
            </a:r>
            <a:r>
              <a:rPr lang="en-US" altLang="zh-CN" sz="2400" dirty="0" smtClean="0"/>
              <a:t>250</a:t>
            </a:r>
            <a:r>
              <a:rPr lang="en-US" sz="2400" dirty="0" smtClean="0"/>
              <a:t>Mhz，</a:t>
            </a:r>
            <a:r>
              <a:rPr lang="zh-CN" altLang="en-US" sz="2400" dirty="0" smtClean="0"/>
              <a:t>内存频率</a:t>
            </a:r>
            <a:r>
              <a:rPr lang="en-US" altLang="zh-CN" sz="2400" dirty="0" smtClean="0"/>
              <a:t>450</a:t>
            </a:r>
            <a:r>
              <a:rPr lang="en-US" sz="2400" dirty="0" smtClean="0"/>
              <a:t>Mhz，</a:t>
            </a:r>
            <a:r>
              <a:rPr lang="zh-CN" altLang="en-US" sz="2400" dirty="0" smtClean="0"/>
              <a:t>增加电压</a:t>
            </a:r>
            <a:r>
              <a:rPr lang="en-US" altLang="zh-CN" sz="2400" dirty="0" smtClean="0"/>
              <a:t>2  </a:t>
            </a:r>
            <a:r>
              <a:rPr lang="en-US" sz="2400" dirty="0" smtClean="0"/>
              <a:t>High </a:t>
            </a:r>
            <a:r>
              <a:rPr lang="zh-CN" altLang="en-US" sz="2400" dirty="0" smtClean="0"/>
              <a:t>高度超频，运行在</a:t>
            </a:r>
            <a:r>
              <a:rPr lang="en-US" altLang="zh-CN" sz="2400" dirty="0" smtClean="0"/>
              <a:t>950</a:t>
            </a:r>
            <a:r>
              <a:rPr lang="en-US" sz="2400" dirty="0" smtClean="0"/>
              <a:t>Mhz，</a:t>
            </a:r>
            <a:r>
              <a:rPr lang="zh-CN" altLang="en-US" sz="2400" dirty="0" smtClean="0"/>
              <a:t>核心频率</a:t>
            </a:r>
            <a:r>
              <a:rPr lang="en-US" altLang="zh-CN" sz="2400" dirty="0" smtClean="0"/>
              <a:t>250</a:t>
            </a:r>
            <a:r>
              <a:rPr lang="en-US" sz="2400" dirty="0" smtClean="0"/>
              <a:t>Mhz，</a:t>
            </a:r>
            <a:r>
              <a:rPr lang="zh-CN" altLang="en-US" sz="2400" dirty="0" smtClean="0"/>
              <a:t>内存频率</a:t>
            </a:r>
            <a:r>
              <a:rPr lang="en-US" altLang="zh-CN" sz="2400" dirty="0" smtClean="0"/>
              <a:t>450</a:t>
            </a:r>
            <a:r>
              <a:rPr lang="en-US" sz="2400" dirty="0" smtClean="0"/>
              <a:t>Mhz，</a:t>
            </a:r>
            <a:r>
              <a:rPr lang="zh-CN" altLang="en-US" sz="2400" dirty="0" smtClean="0"/>
              <a:t>增加电压</a:t>
            </a:r>
            <a:r>
              <a:rPr lang="en-US" altLang="zh-CN" sz="2400" dirty="0" smtClean="0"/>
              <a:t>6</a:t>
            </a:r>
            <a:br>
              <a:rPr lang="en-US" altLang="zh-CN" sz="2400" dirty="0" smtClean="0"/>
            </a:br>
            <a:r>
              <a:rPr lang="en-US" altLang="zh-CN" sz="2400" dirty="0" smtClean="0"/>
              <a:t>  </a:t>
            </a:r>
            <a:r>
              <a:rPr lang="en-US" sz="2400" dirty="0" smtClean="0"/>
              <a:t>Turbo </a:t>
            </a:r>
            <a:r>
              <a:rPr lang="zh-CN" altLang="en-US" sz="2400" dirty="0" smtClean="0"/>
              <a:t>终极超频，运行在</a:t>
            </a:r>
            <a:r>
              <a:rPr lang="en-US" altLang="zh-CN" sz="2400" dirty="0" smtClean="0"/>
              <a:t>1000</a:t>
            </a:r>
            <a:r>
              <a:rPr lang="en-US" sz="2400" dirty="0" smtClean="0"/>
              <a:t>Mhz，</a:t>
            </a:r>
            <a:r>
              <a:rPr lang="zh-CN" altLang="en-US" sz="2400" dirty="0" smtClean="0"/>
              <a:t>核心频率</a:t>
            </a:r>
            <a:r>
              <a:rPr lang="en-US" altLang="zh-CN" sz="2400" dirty="0" smtClean="0"/>
              <a:t>500</a:t>
            </a:r>
            <a:r>
              <a:rPr lang="en-US" sz="2400" dirty="0" smtClean="0"/>
              <a:t>Mhz，</a:t>
            </a:r>
            <a:r>
              <a:rPr lang="zh-CN" altLang="en-US" sz="2400" dirty="0" smtClean="0"/>
              <a:t>内存频率</a:t>
            </a:r>
            <a:r>
              <a:rPr lang="en-US" altLang="zh-CN" sz="2400" dirty="0" smtClean="0"/>
              <a:t>600</a:t>
            </a:r>
            <a:r>
              <a:rPr lang="en-US" sz="2400" dirty="0" smtClean="0"/>
              <a:t>Mhz，</a:t>
            </a:r>
            <a:r>
              <a:rPr lang="zh-CN" altLang="en-US" sz="2400" dirty="0" smtClean="0"/>
              <a:t>增加电压</a:t>
            </a:r>
            <a:r>
              <a:rPr lang="en-US" altLang="zh-CN" sz="2400" dirty="0" smtClean="0"/>
              <a:t>6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、树莓派配置参数介绍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785794"/>
            <a:ext cx="8553480" cy="511175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Advanced Options  </a:t>
            </a:r>
            <a:r>
              <a:rPr lang="zh-CN" altLang="en-US" sz="2400" b="1" dirty="0" smtClean="0"/>
              <a:t>高级设置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en-US" sz="2400" dirty="0" smtClean="0"/>
              <a:t>A1 </a:t>
            </a:r>
            <a:r>
              <a:rPr lang="en-US" sz="2400" dirty="0" err="1" smtClean="0"/>
              <a:t>Overscan</a:t>
            </a:r>
            <a:r>
              <a:rPr lang="en-US" sz="2400" dirty="0" smtClean="0"/>
              <a:t>   </a:t>
            </a:r>
            <a:r>
              <a:rPr lang="zh-CN" altLang="en-US" sz="2400" dirty="0" smtClean="0"/>
              <a:t>是否让屏幕内容全屏显示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sz="2400" dirty="0" smtClean="0"/>
              <a:t>A2 Hostname   </a:t>
            </a:r>
            <a:r>
              <a:rPr lang="zh-CN" altLang="en-US" sz="2400" dirty="0" smtClean="0"/>
              <a:t>在网上邻居或者路由器能看到的主机名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sz="2400" dirty="0" smtClean="0"/>
              <a:t>A3 Memory Split </a:t>
            </a:r>
            <a:r>
              <a:rPr lang="zh-CN" altLang="en-US" sz="2400" dirty="0" smtClean="0"/>
              <a:t>内存分配，选择给</a:t>
            </a:r>
            <a:r>
              <a:rPr lang="en-US" sz="2400" dirty="0" smtClean="0"/>
              <a:t>GPU</a:t>
            </a:r>
            <a:r>
              <a:rPr lang="zh-CN" altLang="en-US" sz="2400" dirty="0" smtClean="0"/>
              <a:t>多少内存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sz="2400" dirty="0" smtClean="0"/>
              <a:t>A4 SSH </a:t>
            </a:r>
            <a:r>
              <a:rPr lang="zh-CN" altLang="en-US" sz="2400" dirty="0" smtClean="0"/>
              <a:t>是否运行</a:t>
            </a:r>
            <a:r>
              <a:rPr lang="en-US" sz="2400" dirty="0" smtClean="0"/>
              <a:t>SSH</a:t>
            </a:r>
            <a:r>
              <a:rPr lang="zh-CN" altLang="en-US" sz="2400" dirty="0" smtClean="0"/>
              <a:t>登录，建议开启。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sz="2400" dirty="0" smtClean="0"/>
              <a:t>A5 SPI </a:t>
            </a:r>
            <a:r>
              <a:rPr lang="zh-CN" altLang="en-US" sz="2400" dirty="0" smtClean="0"/>
              <a:t>是否默认启动</a:t>
            </a:r>
            <a:r>
              <a:rPr lang="en-US" sz="2400" dirty="0" smtClean="0"/>
              <a:t>SPI</a:t>
            </a:r>
            <a:r>
              <a:rPr lang="zh-CN" altLang="en-US" sz="2400" dirty="0" smtClean="0"/>
              <a:t>内核驱动，暂时不用管。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sz="2400" dirty="0" smtClean="0"/>
              <a:t>A6 Audio </a:t>
            </a:r>
            <a:r>
              <a:rPr lang="zh-CN" altLang="en-US" sz="2400" dirty="0" smtClean="0"/>
              <a:t>选择声音默认输出到模拟口还是</a:t>
            </a:r>
            <a:r>
              <a:rPr lang="en-US" sz="2400" dirty="0" smtClean="0"/>
              <a:t>HDMI</a:t>
            </a:r>
            <a:r>
              <a:rPr lang="zh-CN" altLang="en-US" sz="2400" dirty="0" smtClean="0"/>
              <a:t>口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en-US" altLang="zh-CN" dirty="0" smtClean="0"/>
              <a:t>0 </a:t>
            </a:r>
            <a:r>
              <a:rPr lang="en-US" dirty="0" smtClean="0"/>
              <a:t>Auto </a:t>
            </a:r>
            <a:r>
              <a:rPr lang="zh-CN" altLang="en-US" dirty="0" smtClean="0"/>
              <a:t>自动选择</a:t>
            </a:r>
            <a:endParaRPr lang="en-US" altLang="zh-CN" dirty="0" smtClean="0"/>
          </a:p>
          <a:p>
            <a:pPr lvl="2">
              <a:buFont typeface="Wingdings" pitchFamily="2" charset="2"/>
              <a:buChar char="p"/>
            </a:pPr>
            <a:r>
              <a:rPr lang="en-US" altLang="zh-CN" dirty="0" smtClean="0"/>
              <a:t>1 </a:t>
            </a:r>
            <a:r>
              <a:rPr lang="en-US" dirty="0" smtClean="0"/>
              <a:t>Force 3.5mm ('headphone') jack</a:t>
            </a:r>
            <a:r>
              <a:rPr lang="zh-CN" altLang="en-US" dirty="0" smtClean="0"/>
              <a:t>强制输出到</a:t>
            </a:r>
            <a:r>
              <a:rPr lang="en-US" altLang="zh-CN" dirty="0" smtClean="0"/>
              <a:t>3.5</a:t>
            </a:r>
            <a:r>
              <a:rPr lang="en-US" dirty="0" smtClean="0"/>
              <a:t>mm</a:t>
            </a:r>
            <a:r>
              <a:rPr lang="zh-CN" altLang="en-US" dirty="0" smtClean="0"/>
              <a:t>模拟口</a:t>
            </a:r>
            <a:endParaRPr lang="en-US" altLang="zh-CN" dirty="0" smtClean="0"/>
          </a:p>
          <a:p>
            <a:pPr lvl="2">
              <a:buFont typeface="Wingdings" pitchFamily="2" charset="2"/>
              <a:buChar char="p"/>
            </a:pPr>
            <a:r>
              <a:rPr lang="en-US" altLang="zh-CN" dirty="0" smtClean="0"/>
              <a:t>2 </a:t>
            </a:r>
            <a:r>
              <a:rPr lang="en-US" dirty="0" smtClean="0"/>
              <a:t>Force HDMI </a:t>
            </a:r>
            <a:r>
              <a:rPr lang="zh-CN" altLang="en-US" dirty="0" smtClean="0"/>
              <a:t>强制输出到</a:t>
            </a:r>
            <a:r>
              <a:rPr lang="en-US" dirty="0" smtClean="0"/>
              <a:t>HDMI</a:t>
            </a:r>
          </a:p>
          <a:p>
            <a:pPr lvl="1">
              <a:buFont typeface="Wingdings" pitchFamily="2" charset="2"/>
              <a:buChar char="p"/>
            </a:pPr>
            <a:r>
              <a:rPr lang="en-US" sz="2400" dirty="0" smtClean="0"/>
              <a:t> A7 Update </a:t>
            </a:r>
            <a:r>
              <a:rPr lang="zh-CN" altLang="en-US" sz="2400" dirty="0" smtClean="0"/>
              <a:t>把</a:t>
            </a:r>
            <a:r>
              <a:rPr lang="en-US" sz="2400" dirty="0" err="1" smtClean="0"/>
              <a:t>raspi-config</a:t>
            </a:r>
            <a:r>
              <a:rPr lang="zh-CN" altLang="en-US" sz="2400" dirty="0" smtClean="0"/>
              <a:t>这个工具自动升级到最新版本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9 </a:t>
            </a:r>
            <a:r>
              <a:rPr lang="en-US" sz="2400" b="1" dirty="0" smtClean="0"/>
              <a:t>About </a:t>
            </a:r>
            <a:r>
              <a:rPr lang="en-US" sz="2400" b="1" dirty="0" err="1" smtClean="0"/>
              <a:t>raspi-config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关于</a:t>
            </a:r>
            <a:r>
              <a:rPr lang="en-US" sz="2400" b="1" dirty="0" err="1" smtClean="0"/>
              <a:t>raspi-config</a:t>
            </a:r>
            <a:r>
              <a:rPr lang="zh-CN" altLang="en-US" sz="2400" b="1" dirty="0" smtClean="0"/>
              <a:t>的信息。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、树莓派配置参数介绍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11175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树莓派一般可以自动检测目标设备的分辨率。</a:t>
            </a:r>
            <a:br>
              <a:rPr lang="zh-CN" altLang="en-US" sz="2400" dirty="0" smtClean="0"/>
            </a:br>
            <a:r>
              <a:rPr lang="zh-CN" altLang="en-US" sz="2400" dirty="0" smtClean="0"/>
              <a:t>但对于</a:t>
            </a:r>
            <a:r>
              <a:rPr lang="en-US" altLang="zh-CN" sz="2400" dirty="0" smtClean="0"/>
              <a:t>HDMI-VGA</a:t>
            </a:r>
            <a:r>
              <a:rPr lang="zh-CN" altLang="en-US" sz="2400" dirty="0" smtClean="0"/>
              <a:t>转换器，分辨率可能会明显不对，这时需要给树莓派指定一个分辨率。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修改树莓派的显示分辨率，需更改树莓派</a:t>
            </a:r>
            <a:r>
              <a:rPr lang="en-US" altLang="zh-CN" sz="2400" dirty="0" smtClean="0"/>
              <a:t>FAT32</a:t>
            </a:r>
            <a:r>
              <a:rPr lang="zh-CN" altLang="en-US" sz="2400" dirty="0" smtClean="0"/>
              <a:t>分区里的</a:t>
            </a:r>
            <a:r>
              <a:rPr lang="en-US" altLang="zh-CN" sz="2400" dirty="0" smtClean="0"/>
              <a:t>config.txt</a:t>
            </a:r>
            <a:r>
              <a:rPr lang="zh-CN" altLang="en-US" sz="2400" dirty="0" smtClean="0"/>
              <a:t>，修改的方法是将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卡拿到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上直接修改，然后再插回树莓派。在树莓派上也可以修改，但要先修改文件的读写权限等，比较</a:t>
            </a:r>
            <a:r>
              <a:rPr lang="zh-CN" altLang="en-US" sz="2400" dirty="0" smtClean="0"/>
              <a:t>麻烦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此修改在前一步（烧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卡）之后，修改</a:t>
            </a:r>
            <a:r>
              <a:rPr lang="en-US" altLang="zh-CN" sz="2400" dirty="0" smtClean="0"/>
              <a:t>config.txt</a:t>
            </a:r>
            <a:r>
              <a:rPr lang="zh-CN" altLang="en-US" sz="2400" dirty="0" smtClean="0"/>
              <a:t>时，已经修改了。（将</a:t>
            </a:r>
            <a:r>
              <a:rPr lang="en-US" altLang="zh-CN" sz="2400" dirty="0" err="1" smtClean="0"/>
              <a:t>hdmi_mode</a:t>
            </a:r>
            <a:r>
              <a:rPr lang="en-US" altLang="zh-CN" sz="2400" dirty="0" smtClean="0"/>
              <a:t>=1</a:t>
            </a:r>
            <a:r>
              <a:rPr lang="zh-CN" altLang="en-US" sz="2400" dirty="0" smtClean="0"/>
              <a:t>改为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、修改树莓派的显示分辨率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11175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对</a:t>
            </a:r>
            <a:r>
              <a:rPr lang="en-US" altLang="zh-CN" sz="2400" dirty="0" smtClean="0"/>
              <a:t>config.txt</a:t>
            </a:r>
            <a:r>
              <a:rPr lang="zh-CN" altLang="en-US" sz="2400" dirty="0" smtClean="0"/>
              <a:t>的修改如下：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err="1" smtClean="0"/>
              <a:t>hdmi_group</a:t>
            </a:r>
            <a:r>
              <a:rPr lang="en-US" altLang="zh-CN" sz="2400" dirty="0" smtClean="0"/>
              <a:t>= 2 </a:t>
            </a:r>
            <a:r>
              <a:rPr lang="zh-CN" altLang="en-US" sz="2400" dirty="0" smtClean="0"/>
              <a:t>显示器参数分组，常用电脑显示器为</a:t>
            </a:r>
            <a:r>
              <a:rPr lang="en-US" altLang="zh-CN" sz="2400" dirty="0" smtClean="0"/>
              <a:t>2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err="1" smtClean="0"/>
              <a:t>hdmi_mode</a:t>
            </a:r>
            <a:r>
              <a:rPr lang="en-US" altLang="zh-CN" sz="2400" dirty="0" smtClean="0"/>
              <a:t>=</a:t>
            </a:r>
            <a:r>
              <a:rPr lang="en-US" sz="2400" dirty="0" smtClean="0"/>
              <a:t>18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分辨率，具体见下表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en-US" altLang="zh-CN" sz="2000" dirty="0" smtClean="0"/>
              <a:t> </a:t>
            </a:r>
            <a:r>
              <a:rPr lang="en-US" sz="1800" dirty="0" err="1" smtClean="0"/>
              <a:t>hdmi_mode</a:t>
            </a:r>
            <a:r>
              <a:rPr lang="en-US" sz="1800" dirty="0" smtClean="0"/>
              <a:t>=16   1024x768  60Hz</a:t>
            </a:r>
          </a:p>
          <a:p>
            <a:pPr lvl="2">
              <a:buFont typeface="Wingdings" pitchFamily="2" charset="2"/>
              <a:buChar char="p"/>
            </a:pPr>
            <a:r>
              <a:rPr lang="en-US" sz="1800" dirty="0" smtClean="0"/>
              <a:t> </a:t>
            </a:r>
            <a:r>
              <a:rPr lang="en-US" sz="1800" dirty="0" err="1" smtClean="0"/>
              <a:t>hdmi_mode</a:t>
            </a:r>
            <a:r>
              <a:rPr lang="en-US" sz="1800" dirty="0" smtClean="0"/>
              <a:t>=17   1024x768  70Hz</a:t>
            </a:r>
          </a:p>
          <a:p>
            <a:pPr lvl="2">
              <a:buFont typeface="Wingdings" pitchFamily="2" charset="2"/>
              <a:buChar char="p"/>
            </a:pPr>
            <a:r>
              <a:rPr lang="en-US" sz="1800" dirty="0" smtClean="0"/>
              <a:t> </a:t>
            </a:r>
            <a:r>
              <a:rPr lang="en-US" sz="1800" dirty="0" err="1" smtClean="0"/>
              <a:t>hdmi_mode</a:t>
            </a:r>
            <a:r>
              <a:rPr lang="en-US" sz="1800" dirty="0" smtClean="0"/>
              <a:t>=18   1024x768  75Hz</a:t>
            </a:r>
          </a:p>
          <a:p>
            <a:pPr lvl="2">
              <a:buFont typeface="Wingdings" pitchFamily="2" charset="2"/>
              <a:buChar char="p"/>
            </a:pPr>
            <a:r>
              <a:rPr lang="en-US" sz="1800" dirty="0" smtClean="0"/>
              <a:t> </a:t>
            </a:r>
            <a:r>
              <a:rPr lang="en-US" sz="1800" dirty="0" err="1" smtClean="0"/>
              <a:t>hdmi_mode</a:t>
            </a:r>
            <a:r>
              <a:rPr lang="en-US" sz="1800" dirty="0" smtClean="0"/>
              <a:t>=19   1024x768  85Hz</a:t>
            </a:r>
            <a:endParaRPr lang="en-US" altLang="zh-CN" sz="18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err="1" smtClean="0"/>
              <a:t>hdmi_ignore_edid</a:t>
            </a:r>
            <a:r>
              <a:rPr lang="en-US" altLang="zh-CN" sz="2400" dirty="0" smtClean="0"/>
              <a:t>=0xa5000080 </a:t>
            </a:r>
            <a:r>
              <a:rPr lang="zh-CN" altLang="en-US" sz="2400" dirty="0" smtClean="0"/>
              <a:t>命令树莓派不检测</a:t>
            </a:r>
            <a:r>
              <a:rPr lang="en-US" altLang="zh-CN" sz="2400" dirty="0" smtClean="0"/>
              <a:t>HDMI</a:t>
            </a:r>
            <a:r>
              <a:rPr lang="zh-CN" altLang="en-US" sz="2400" dirty="0" smtClean="0"/>
              <a:t>设备的任何信息，只按照指定的分辨率输出。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如果上述参数不加，树莓派可能会“自作聪明”的检测</a:t>
            </a:r>
            <a:r>
              <a:rPr lang="en-US" altLang="zh-CN" sz="2400" dirty="0" smtClean="0"/>
              <a:t>HDMI</a:t>
            </a:r>
            <a:r>
              <a:rPr lang="zh-CN" altLang="en-US" sz="2400" dirty="0" smtClean="0"/>
              <a:t>设备的分辨率，造成设置的分辨率无效。显示器仍然会出现系统画面，但会有一个提示显示模式不支持的漂浮提示。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４、修改树莓派的显示分辨率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90600"/>
            <a:ext cx="8553480" cy="3081342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配置完成后确认会重启系统，选项即可生效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重启系统的命令：</a:t>
            </a:r>
            <a:r>
              <a:rPr lang="en-US" altLang="zh-CN" sz="2400" b="1" dirty="0" smtClean="0"/>
              <a:t>reboot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系统默认用户是</a:t>
            </a:r>
            <a:r>
              <a:rPr lang="en-US" altLang="zh-CN" sz="2400" dirty="0" smtClean="0"/>
              <a:t>pi </a:t>
            </a:r>
            <a:r>
              <a:rPr lang="zh-CN" altLang="en-US" sz="2400" dirty="0" smtClean="0"/>
              <a:t>密码为</a:t>
            </a:r>
            <a:r>
              <a:rPr lang="en-US" altLang="zh-CN" sz="2400" dirty="0" smtClean="0"/>
              <a:t>raspberry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当需要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权限时，由默认账户经由</a:t>
            </a:r>
            <a:r>
              <a:rPr lang="en-US" altLang="zh-CN" sz="2400" dirty="0" err="1" smtClean="0"/>
              <a:t>sudo</a:t>
            </a:r>
            <a:r>
              <a:rPr lang="zh-CN" altLang="en-US" sz="2400" dirty="0" smtClean="0"/>
              <a:t>执行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系统的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账户默认没有密码，但账户锁定，</a:t>
            </a:r>
            <a:r>
              <a:rPr lang="zh-CN" altLang="en-US" sz="2400" b="1" dirty="0" smtClean="0"/>
              <a:t>重新</a:t>
            </a:r>
            <a:r>
              <a:rPr lang="zh-CN" altLang="en-US" sz="2400" dirty="0" smtClean="0"/>
              <a:t>开启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账号，可由</a:t>
            </a:r>
            <a:r>
              <a:rPr lang="en-US" altLang="zh-CN" sz="2400" dirty="0" smtClean="0"/>
              <a:t>pi</a:t>
            </a:r>
            <a:r>
              <a:rPr lang="zh-CN" altLang="en-US" sz="2400" dirty="0" smtClean="0"/>
              <a:t>用户登录后，在命令行下执行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passwd</a:t>
            </a:r>
            <a:r>
              <a:rPr lang="en-US" altLang="zh-CN" sz="2400" dirty="0" smtClean="0"/>
              <a:t> root 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此时要求输入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的密码</a:t>
            </a:r>
            <a:r>
              <a:rPr lang="en-US" altLang="zh-CN" sz="2400" dirty="0" smtClean="0"/>
              <a:t>  </a:t>
            </a:r>
          </a:p>
          <a:p>
            <a:pPr latinLnBrk="0">
              <a:buFont typeface="Wingdings" pitchFamily="2" charset="2"/>
              <a:buChar char="p"/>
            </a:pPr>
            <a:r>
              <a:rPr lang="zh-CN" altLang="en-US" sz="2400" dirty="0" smtClean="0"/>
              <a:t>再输入一次，即可。</a:t>
            </a:r>
            <a:endParaRPr lang="en-US" altLang="zh-CN" sz="2400" dirty="0" smtClean="0"/>
          </a:p>
          <a:p>
            <a:pPr latinLnBrk="0">
              <a:buFont typeface="Wingdings" pitchFamily="2" charset="2"/>
              <a:buChar char="p"/>
            </a:pPr>
            <a:r>
              <a:rPr lang="zh-CN" altLang="en-US" sz="2400" dirty="0" smtClean="0"/>
              <a:t>执行一次 </a:t>
            </a:r>
            <a:r>
              <a:rPr lang="en-US" altLang="zh-CN" sz="2400" dirty="0" smtClean="0"/>
              <a:t>apt-get update</a:t>
            </a:r>
            <a:r>
              <a:rPr lang="zh-CN" altLang="en-US" sz="2400" smtClean="0"/>
              <a:t>，更新系统一次。</a:t>
            </a:r>
            <a:endParaRPr lang="en-US" altLang="zh-CN" sz="2400" smtClean="0"/>
          </a:p>
          <a:p>
            <a:pPr latinLnBrk="0">
              <a:buFont typeface="Wingdings" pitchFamily="2" charset="2"/>
              <a:buChar char="p"/>
            </a:pPr>
            <a:endParaRPr lang="zh-CN" altLang="en-US" sz="2400" dirty="0" smtClean="0"/>
          </a:p>
          <a:p>
            <a:pPr latinLnBrk="0"/>
            <a:r>
              <a:rPr lang="zh-CN" altLang="en-US" sz="2400" dirty="0" smtClean="0"/>
              <a:t> </a:t>
            </a:r>
            <a:endParaRPr lang="zh-CN" altLang="en-US" sz="2400" b="1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４、树莓派配置生效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90600"/>
            <a:ext cx="8553480" cy="30099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在上一步</a:t>
            </a:r>
            <a:r>
              <a:rPr lang="en-US" sz="2400" dirty="0" smtClean="0"/>
              <a:t>Enable Camera</a:t>
            </a:r>
            <a:r>
              <a:rPr lang="zh-CN" altLang="en-US" sz="2400" dirty="0" smtClean="0"/>
              <a:t>设置中，启动</a:t>
            </a:r>
            <a:r>
              <a:rPr lang="en-US" sz="2400" dirty="0" smtClean="0"/>
              <a:t>PI</a:t>
            </a:r>
            <a:r>
              <a:rPr lang="zh-CN" altLang="en-US" sz="2400" dirty="0" smtClean="0"/>
              <a:t>的摄像头模块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一般来说</a:t>
            </a: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是直接支持摄像头，即摄像头在</a:t>
            </a: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下免驱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插上</a:t>
            </a:r>
            <a:r>
              <a:rPr lang="en-US" altLang="zh-CN" sz="2400" dirty="0" err="1" smtClean="0"/>
              <a:t>usb</a:t>
            </a:r>
            <a:r>
              <a:rPr lang="zh-CN" altLang="en-US" sz="2400" dirty="0" smtClean="0"/>
              <a:t>摄像头，输入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ls</a:t>
            </a:r>
            <a:r>
              <a:rPr lang="en-US" altLang="zh-CN" sz="2400" dirty="0" smtClean="0"/>
              <a:t> /dev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查看</a:t>
            </a:r>
            <a:r>
              <a:rPr lang="en-US" altLang="zh-CN" sz="2400" dirty="0" smtClean="0"/>
              <a:t>dev</a:t>
            </a:r>
            <a:r>
              <a:rPr lang="zh-CN" altLang="en-US" sz="2400" dirty="0" smtClean="0"/>
              <a:t>中是否存在一个</a:t>
            </a:r>
            <a:r>
              <a:rPr lang="en-US" altLang="zh-CN" sz="2400" dirty="0" smtClean="0"/>
              <a:t>video0</a:t>
            </a:r>
            <a:r>
              <a:rPr lang="zh-CN" altLang="en-US" sz="2400" dirty="0" smtClean="0"/>
              <a:t>这个设备，如果有，说明系统识别了，如果不认，需要找相应的驱动程序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安装</a:t>
            </a:r>
            <a:r>
              <a:rPr lang="en-US" sz="2400" dirty="0" err="1" smtClean="0"/>
              <a:t>mplayer</a:t>
            </a:r>
            <a:r>
              <a:rPr lang="en-US" sz="2400" dirty="0" smtClean="0"/>
              <a:t>，</a:t>
            </a:r>
            <a:r>
              <a:rPr lang="zh-CN" altLang="en-US" sz="2400" dirty="0" smtClean="0"/>
              <a:t>输入</a:t>
            </a:r>
            <a:endParaRPr lang="en-US" altLang="zh-CN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 apt-get install </a:t>
            </a:r>
            <a:r>
              <a:rPr lang="en-US" sz="2400" dirty="0" err="1" smtClean="0"/>
              <a:t>mplayer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输入命令播放摄像头视频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 </a:t>
            </a:r>
            <a:r>
              <a:rPr lang="en-US" altLang="zh-CN" sz="2400" dirty="0" err="1" smtClean="0"/>
              <a:t>mplayer</a:t>
            </a:r>
            <a:r>
              <a:rPr lang="en-US" altLang="zh-CN" sz="2400" dirty="0" smtClean="0"/>
              <a:t> </a:t>
            </a:r>
            <a:r>
              <a:rPr lang="en-US" altLang="zh-CN" sz="2400" dirty="0" err="1" smtClean="0"/>
              <a:t>tv</a:t>
            </a:r>
            <a:r>
              <a:rPr lang="en-US" altLang="zh-CN" sz="2400" dirty="0" smtClean="0"/>
              <a:t>://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就可以看到图像了。</a:t>
            </a:r>
            <a:r>
              <a:rPr lang="en-US" sz="2400" dirty="0" smtClean="0"/>
              <a:t> 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（目前我们没有配摄像头，如果自己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					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USB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摄像头，可以试试）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p"/>
            </a:pP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</a:t>
            </a:r>
            <a:r>
              <a:rPr lang="en-US" sz="3200" b="1" dirty="0" smtClean="0"/>
              <a:t> </a:t>
            </a:r>
            <a:r>
              <a:rPr lang="zh-CN" altLang="en-US" sz="3200" b="1" dirty="0" smtClean="0"/>
              <a:t>树莓派接摄像头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90600"/>
            <a:ext cx="8553480" cy="30099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下载</a:t>
            </a:r>
            <a:r>
              <a:rPr lang="en-US" sz="2400" dirty="0" smtClean="0"/>
              <a:t>Win32DiskImager</a:t>
            </a:r>
            <a:r>
              <a:rPr lang="zh-CN" altLang="en-US" sz="2400" dirty="0" smtClean="0"/>
              <a:t>（这个软件已经在上一节用过）</a:t>
            </a:r>
            <a:endParaRPr lang="en-US" sz="2400" u="sng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</a:t>
            </a:r>
            <a:r>
              <a:rPr lang="en-US" sz="2400" dirty="0" smtClean="0"/>
              <a:t>win</a:t>
            </a:r>
            <a:r>
              <a:rPr lang="zh-CN" altLang="en-US" sz="2400" dirty="0" smtClean="0"/>
              <a:t>下插上你的</a:t>
            </a:r>
            <a:r>
              <a:rPr lang="en-US" sz="2400" dirty="0" smtClean="0"/>
              <a:t>SD</a:t>
            </a:r>
            <a:r>
              <a:rPr lang="zh-CN" altLang="en-US" sz="2400" dirty="0" smtClean="0"/>
              <a:t>卡，新建一个文本文件，改名为</a:t>
            </a:r>
            <a:r>
              <a:rPr lang="en-US" altLang="zh-CN" sz="2400" dirty="0" smtClean="0"/>
              <a:t>backup.</a:t>
            </a:r>
            <a:r>
              <a:rPr lang="en-US" sz="2400" dirty="0" smtClean="0"/>
              <a:t>img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打开</a:t>
            </a:r>
            <a:r>
              <a:rPr lang="en-US" sz="2400" dirty="0" smtClean="0"/>
              <a:t>win32Diskimager</a:t>
            </a:r>
            <a:r>
              <a:rPr lang="zh-CN" altLang="en-US" sz="2400" dirty="0" smtClean="0"/>
              <a:t>，在</a:t>
            </a:r>
            <a:r>
              <a:rPr lang="en-US" sz="2400" dirty="0" smtClean="0"/>
              <a:t>Image File</a:t>
            </a:r>
            <a:r>
              <a:rPr lang="zh-CN" altLang="en-US" sz="2400" dirty="0" smtClean="0"/>
              <a:t>处选择刚才你创建的</a:t>
            </a:r>
            <a:r>
              <a:rPr lang="en-US" altLang="zh-CN" sz="2400" dirty="0" smtClean="0"/>
              <a:t>.</a:t>
            </a:r>
            <a:r>
              <a:rPr lang="en-US" sz="2400" dirty="0" err="1" smtClean="0"/>
              <a:t>Img</a:t>
            </a:r>
            <a:r>
              <a:rPr lang="zh-CN" altLang="en-US" sz="2400" dirty="0" smtClean="0"/>
              <a:t>文件路径，</a:t>
            </a:r>
            <a:r>
              <a:rPr lang="en-US" sz="2400" dirty="0" smtClean="0"/>
              <a:t>Device </a:t>
            </a:r>
            <a:r>
              <a:rPr lang="zh-CN" altLang="en-US" sz="2400" dirty="0" smtClean="0"/>
              <a:t>选择你的</a:t>
            </a:r>
            <a:r>
              <a:rPr lang="en-US" sz="2400" dirty="0" smtClean="0"/>
              <a:t>SD</a:t>
            </a:r>
            <a:r>
              <a:rPr lang="zh-CN" altLang="en-US" sz="2400" dirty="0" smtClean="0"/>
              <a:t>卡盘符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然后点</a:t>
            </a:r>
            <a:r>
              <a:rPr lang="en-US" sz="2400" dirty="0" smtClean="0"/>
              <a:t>Read</a:t>
            </a:r>
            <a:r>
              <a:rPr lang="zh-CN" altLang="en-US" sz="2400" dirty="0" smtClean="0"/>
              <a:t>，等待完成（时间很长哟）。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保存这个</a:t>
            </a:r>
            <a:r>
              <a:rPr lang="en-US" altLang="zh-CN" sz="2400" dirty="0" err="1" smtClean="0"/>
              <a:t>Img</a:t>
            </a:r>
            <a:r>
              <a:rPr lang="zh-CN" altLang="en-US" sz="2400" dirty="0" smtClean="0"/>
              <a:t>文件，之后就可以随时还原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“</a:t>
            </a:r>
            <a:r>
              <a:rPr lang="zh-CN" altLang="en-US" sz="2400" b="1" dirty="0" smtClean="0"/>
              <a:t>备份”是全盘备份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全盘就是全</a:t>
            </a:r>
            <a:r>
              <a:rPr lang="en-US" altLang="zh-CN" sz="2400" b="1" dirty="0" smtClean="0"/>
              <a:t>SD</a:t>
            </a:r>
            <a:r>
              <a:rPr lang="zh-CN" altLang="en-US" sz="2400" b="1" dirty="0" smtClean="0"/>
              <a:t>卡</a:t>
            </a:r>
            <a:endParaRPr lang="en-US" altLang="zh-CN" sz="24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</a:t>
            </a:r>
            <a:r>
              <a:rPr lang="en-US" sz="3200" b="1" dirty="0" smtClean="0"/>
              <a:t> Win32DiskImager</a:t>
            </a:r>
            <a:r>
              <a:rPr lang="zh-CN" altLang="en-US" sz="3200" b="1" dirty="0" smtClean="0"/>
              <a:t>的树莓派备份</a:t>
            </a:r>
            <a:endParaRPr lang="zh-CN" altLang="en-US" sz="3200" b="1" i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4143380"/>
            <a:ext cx="4786346" cy="241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90600"/>
            <a:ext cx="8553480" cy="1652582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这是最简单，也是比较“笨”的方法，备份时间长（当然恢复的时候，也需要这么长的时间）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备份文件大。如下图：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写入新系统的时候（上节）只有不到</a:t>
            </a:r>
            <a:r>
              <a:rPr lang="en-US" altLang="zh-CN" sz="2400" dirty="0" smtClean="0"/>
              <a:t>3G</a:t>
            </a:r>
            <a:r>
              <a:rPr lang="zh-CN" altLang="en-US" sz="2400" dirty="0" smtClean="0"/>
              <a:t>大小，即使做了很多更新，也还是不到</a:t>
            </a:r>
            <a:r>
              <a:rPr lang="en-US" altLang="zh-CN" sz="2400" dirty="0" smtClean="0"/>
              <a:t>3G</a:t>
            </a:r>
            <a:r>
              <a:rPr lang="zh-CN" altLang="en-US" sz="2400" dirty="0" smtClean="0"/>
              <a:t>（后面看到）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但备份是大约</a:t>
            </a:r>
            <a:r>
              <a:rPr lang="en-US" altLang="zh-CN" sz="2400" dirty="0" smtClean="0"/>
              <a:t>32G</a:t>
            </a:r>
            <a:r>
              <a:rPr lang="zh-CN" altLang="en-US" sz="2400" dirty="0" smtClean="0"/>
              <a:t>（我的原卡为</a:t>
            </a:r>
            <a:r>
              <a:rPr lang="en-US" altLang="zh-CN" sz="2400" dirty="0" smtClean="0"/>
              <a:t>32G</a:t>
            </a:r>
            <a:r>
              <a:rPr lang="zh-CN" altLang="en-US" sz="2400" dirty="0" smtClean="0"/>
              <a:t>，大家的是</a:t>
            </a:r>
            <a:r>
              <a:rPr lang="en-US" altLang="zh-CN" sz="2400" dirty="0" smtClean="0"/>
              <a:t>8G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</a:t>
            </a:r>
            <a:r>
              <a:rPr lang="en-US" sz="3200" b="1" dirty="0" smtClean="0"/>
              <a:t> Win32DiskImager</a:t>
            </a:r>
            <a:r>
              <a:rPr lang="zh-CN" altLang="en-US" sz="3200" b="1" dirty="0" smtClean="0"/>
              <a:t>的树莓派备份</a:t>
            </a:r>
            <a:endParaRPr lang="zh-CN" altLang="en-US" sz="32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714752"/>
            <a:ext cx="7782741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7</a:t>
            </a:r>
            <a:r>
              <a:rPr lang="zh-CN" altLang="en-US" sz="3200" b="1" dirty="0" smtClean="0"/>
              <a:t>、一种树莓派备份软件</a:t>
            </a:r>
            <a:endParaRPr lang="zh-CN" altLang="en-US" sz="3200" b="1" i="1" dirty="0"/>
          </a:p>
        </p:txBody>
      </p:sp>
      <p:sp>
        <p:nvSpPr>
          <p:cNvPr id="6" name="矩形 5"/>
          <p:cNvSpPr/>
          <p:nvPr/>
        </p:nvSpPr>
        <p:spPr>
          <a:xfrm>
            <a:off x="357158" y="1071546"/>
            <a:ext cx="30718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更简单的方法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找一个备份工具，如：</a:t>
            </a:r>
            <a:r>
              <a:rPr lang="en-US" altLang="zh-CN" sz="2400" dirty="0" err="1" smtClean="0"/>
              <a:t>usbit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可以选择压缩保存，但时间和空间也还是比较大。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857232"/>
            <a:ext cx="463876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7215206" y="4500570"/>
            <a:ext cx="1214446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90600"/>
            <a:ext cx="8553480" cy="136683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下面介绍一种直接用</a:t>
            </a:r>
            <a:r>
              <a:rPr lang="en-US" altLang="zh-CN" sz="2400" dirty="0" err="1" smtClean="0"/>
              <a:t>dd</a:t>
            </a:r>
            <a:r>
              <a:rPr lang="zh-CN" altLang="en-US" sz="2400" dirty="0" smtClean="0"/>
              <a:t>备份树莓派的方法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先在树莓派上</a:t>
            </a:r>
            <a:r>
              <a:rPr lang="en-US" altLang="zh-CN" sz="2400" dirty="0" smtClean="0"/>
              <a:t>mount</a:t>
            </a:r>
            <a:r>
              <a:rPr lang="zh-CN" altLang="en-US" sz="2400" dirty="0" smtClean="0"/>
              <a:t>一个共享目录（空间大于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卡的即可）</a:t>
            </a:r>
            <a:endParaRPr lang="en-US" altLang="zh-CN" sz="2400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400" dirty="0" smtClean="0"/>
              <a:t>然后用</a:t>
            </a:r>
            <a:r>
              <a:rPr lang="en-US" sz="2400" dirty="0" err="1" smtClean="0"/>
              <a:t>dd</a:t>
            </a:r>
            <a:r>
              <a:rPr lang="en-US" sz="2400" dirty="0" smtClean="0"/>
              <a:t> </a:t>
            </a:r>
            <a:r>
              <a:rPr lang="en-US" sz="2400" b="1" dirty="0" smtClean="0"/>
              <a:t>if</a:t>
            </a:r>
            <a:r>
              <a:rPr lang="en-US" sz="2400" dirty="0" smtClean="0"/>
              <a:t>=/dev/mmcblk0 of=raspberrypi.img </a:t>
            </a:r>
            <a:r>
              <a:rPr lang="en-US" sz="2400" dirty="0" err="1" smtClean="0"/>
              <a:t>bs</a:t>
            </a:r>
            <a:r>
              <a:rPr lang="en-US" sz="2400" dirty="0" smtClean="0"/>
              <a:t>=1M</a:t>
            </a:r>
            <a:r>
              <a:rPr lang="zh-CN" altLang="en-US" sz="2400" dirty="0" smtClean="0"/>
              <a:t>备份成</a:t>
            </a:r>
            <a:r>
              <a:rPr lang="en-US" sz="2400" dirty="0" smtClean="0"/>
              <a:t>raspberrypi.img</a:t>
            </a:r>
            <a:r>
              <a:rPr lang="zh-CN" altLang="en-US" sz="2400" dirty="0" smtClean="0"/>
              <a:t>镜像文件</a:t>
            </a:r>
            <a:endParaRPr lang="en-US" altLang="zh-CN" sz="2400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400" dirty="0" smtClean="0"/>
              <a:t>恢复的方式有两种：</a:t>
            </a:r>
            <a:endParaRPr lang="en-US" altLang="zh-CN" sz="2400" dirty="0" smtClean="0"/>
          </a:p>
          <a:p>
            <a:pPr marL="742950" lvl="2" indent="-342900">
              <a:buFont typeface="Wingdings" pitchFamily="2" charset="2"/>
              <a:buChar char="p"/>
            </a:pPr>
            <a:r>
              <a:rPr lang="zh-CN" altLang="en-US" dirty="0" smtClean="0"/>
              <a:t>一是用</a:t>
            </a:r>
            <a:r>
              <a:rPr lang="en-US" dirty="0" smtClean="0"/>
              <a:t>Win32DiskImager</a:t>
            </a:r>
            <a:r>
              <a:rPr lang="zh-CN" altLang="en-US" dirty="0" smtClean="0"/>
              <a:t>在</a:t>
            </a:r>
            <a:r>
              <a:rPr lang="en-US" dirty="0" smtClean="0"/>
              <a:t>windows</a:t>
            </a:r>
            <a:r>
              <a:rPr lang="zh-CN" altLang="en-US" dirty="0" smtClean="0"/>
              <a:t>系统上直接写到</a:t>
            </a:r>
            <a:r>
              <a:rPr lang="en-US" dirty="0" smtClean="0"/>
              <a:t>SD</a:t>
            </a:r>
            <a:r>
              <a:rPr lang="zh-CN" altLang="en-US" dirty="0" smtClean="0"/>
              <a:t>卡中；</a:t>
            </a:r>
            <a:endParaRPr lang="en-US" altLang="zh-CN" dirty="0" smtClean="0"/>
          </a:p>
          <a:p>
            <a:pPr marL="742950" lvl="2" indent="-342900">
              <a:buFont typeface="Wingdings" pitchFamily="2" charset="2"/>
              <a:buChar char="p"/>
            </a:pPr>
            <a:r>
              <a:rPr lang="zh-CN" altLang="en-US" dirty="0" smtClean="0"/>
              <a:t>二是在</a:t>
            </a:r>
            <a:r>
              <a:rPr lang="en-US" dirty="0" smtClean="0"/>
              <a:t>Linux</a:t>
            </a:r>
            <a:r>
              <a:rPr lang="zh-CN" altLang="en-US" dirty="0" smtClean="0"/>
              <a:t>系统中用（先</a:t>
            </a:r>
            <a:r>
              <a:rPr lang="en-US" dirty="0" err="1" smtClean="0"/>
              <a:t>fdisk</a:t>
            </a:r>
            <a:r>
              <a:rPr lang="en-US" dirty="0" smtClean="0"/>
              <a:t> -l</a:t>
            </a:r>
            <a:r>
              <a:rPr lang="zh-CN" altLang="en-US" dirty="0" smtClean="0"/>
              <a:t>查看设备）</a:t>
            </a:r>
            <a:endParaRPr lang="en-US" altLang="zh-CN" dirty="0" smtClean="0"/>
          </a:p>
          <a:p>
            <a:pPr marL="742950" lvl="2" indent="-342900">
              <a:buNone/>
            </a:pPr>
            <a:r>
              <a:rPr lang="en-US" dirty="0" err="1" smtClean="0"/>
              <a:t>dd</a:t>
            </a:r>
            <a:r>
              <a:rPr lang="en-US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=/path/to/image/raspberrypi.img of=/dev/</a:t>
            </a:r>
            <a:r>
              <a:rPr lang="en-US" dirty="0" err="1" smtClean="0"/>
              <a:t>sdx</a:t>
            </a:r>
            <a:endParaRPr lang="en-US" dirty="0" smtClean="0"/>
          </a:p>
          <a:p>
            <a:pPr lvl="1">
              <a:buFont typeface="Wingdings" pitchFamily="2" charset="2"/>
              <a:buChar char="p"/>
            </a:pP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7</a:t>
            </a:r>
            <a:r>
              <a:rPr lang="zh-CN" altLang="en-US" sz="3200" b="1" dirty="0" smtClean="0"/>
              <a:t>、直接用</a:t>
            </a:r>
            <a:r>
              <a:rPr lang="en-US" altLang="zh-CN" sz="3200" b="1" dirty="0" err="1" smtClean="0"/>
              <a:t>dd</a:t>
            </a:r>
            <a:r>
              <a:rPr lang="zh-CN" altLang="en-US" sz="3200" b="1" dirty="0" smtClean="0"/>
              <a:t>的树莓派备份方式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树莓派第一次启动的时候，会自动进入以下配置界面，在命令行模式下运行</a:t>
            </a:r>
            <a:r>
              <a:rPr lang="en-US" altLang="zh-CN" sz="2400" dirty="0" smtClean="0"/>
              <a:t>$</a:t>
            </a:r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raspi-config</a:t>
            </a:r>
            <a:r>
              <a:rPr lang="zh-CN" altLang="en-US" sz="2400" dirty="0" smtClean="0"/>
              <a:t>，也可以回到这个界面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新旧版本的配置界面不太一样，下面列举两种比较常见的。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这是旧版本：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、树莓派的配置选项</a:t>
            </a:r>
            <a:endParaRPr lang="zh-CN" altLang="en-US" sz="3200" b="1" i="1" dirty="0"/>
          </a:p>
        </p:txBody>
      </p:sp>
      <p:pic>
        <p:nvPicPr>
          <p:cNvPr id="7170" name="Picture 2" descr="C:\Users\zhangjh\AppData\Roaming\360se6\Application\User Data\temp\Cen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643182"/>
            <a:ext cx="6924675" cy="3848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90600"/>
            <a:ext cx="8553480" cy="386716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利用</a:t>
            </a:r>
            <a:r>
              <a:rPr lang="en-US" altLang="zh-CN" sz="2400" dirty="0" smtClean="0"/>
              <a:t>dump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restore</a:t>
            </a:r>
            <a:r>
              <a:rPr lang="zh-CN" altLang="en-US" sz="2400" dirty="0" smtClean="0"/>
              <a:t>进行备份和还原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好处：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一是可以像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Ghost</a:t>
            </a:r>
            <a:r>
              <a:rPr lang="zh-CN" altLang="en-US" sz="2400" dirty="0" smtClean="0"/>
              <a:t>只</a:t>
            </a:r>
            <a:r>
              <a:rPr lang="en-US" altLang="zh-CN" sz="2400" dirty="0" smtClean="0"/>
              <a:t>dump</a:t>
            </a:r>
            <a:r>
              <a:rPr lang="zh-CN" altLang="en-US" sz="2400" dirty="0" smtClean="0"/>
              <a:t>有效数据，也就是说可以最有效的节省备份空间，树莓派有多少数据就生成多大的镜像文件；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二是可以恢复到比原来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卡空间的小的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卡上，如原来用的树莓派是</a:t>
            </a:r>
            <a:r>
              <a:rPr lang="en-US" altLang="zh-CN" sz="2400" dirty="0" smtClean="0"/>
              <a:t>16GB</a:t>
            </a:r>
            <a:r>
              <a:rPr lang="zh-CN" altLang="en-US" sz="2400" dirty="0" smtClean="0"/>
              <a:t>，现在可以把镜像恢复到</a:t>
            </a:r>
            <a:r>
              <a:rPr lang="en-US" altLang="zh-CN" sz="2400" dirty="0" smtClean="0"/>
              <a:t>8GB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4GB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中。</a:t>
            </a:r>
            <a:endParaRPr lang="en-US" altLang="zh-CN" sz="24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 dump</a:t>
            </a:r>
            <a:r>
              <a:rPr lang="zh-CN" altLang="en-US" sz="3200" b="1" dirty="0" smtClean="0"/>
              <a:t>和</a:t>
            </a:r>
            <a:r>
              <a:rPr lang="en-US" altLang="zh-CN" sz="3200" b="1" dirty="0" smtClean="0"/>
              <a:t>restore</a:t>
            </a:r>
            <a:r>
              <a:rPr lang="zh-CN" altLang="en-US" sz="3200" b="1" dirty="0" smtClean="0"/>
              <a:t>的树莓派备份方式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90600"/>
            <a:ext cx="8553480" cy="222408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一、在树莓派上安装需要的软件，包括：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sz="2400" dirty="0" smtClean="0"/>
              <a:t>dosfstools：fat32</a:t>
            </a:r>
            <a:r>
              <a:rPr lang="zh-CN" altLang="en-US" sz="2400" dirty="0" smtClean="0"/>
              <a:t>分区格式化工具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sz="2400" dirty="0" err="1" smtClean="0"/>
              <a:t>dump：dump</a:t>
            </a:r>
            <a:r>
              <a:rPr lang="en-US" sz="2400" dirty="0" smtClean="0"/>
              <a:t> &amp; restore </a:t>
            </a:r>
            <a:r>
              <a:rPr lang="zh-CN" altLang="en-US" sz="2400" dirty="0" smtClean="0"/>
              <a:t>备份工具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sz="2400" dirty="0" smtClean="0"/>
              <a:t>parted &amp; </a:t>
            </a:r>
            <a:r>
              <a:rPr lang="en-US" sz="2400" dirty="0" err="1" smtClean="0"/>
              <a:t>kpartx</a:t>
            </a:r>
            <a:r>
              <a:rPr lang="en-US" sz="2400" dirty="0" smtClean="0"/>
              <a:t>：</a:t>
            </a:r>
            <a:r>
              <a:rPr lang="zh-CN" altLang="en-US" sz="2400" dirty="0" smtClean="0"/>
              <a:t>虚拟磁盘工具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在树莓派上执行如下安装脚本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 dump</a:t>
            </a:r>
            <a:r>
              <a:rPr lang="zh-CN" altLang="en-US" sz="3200" b="1" dirty="0" smtClean="0"/>
              <a:t>和</a:t>
            </a:r>
            <a:r>
              <a:rPr lang="en-US" altLang="zh-CN" sz="3200" b="1" dirty="0" smtClean="0"/>
              <a:t>restore</a:t>
            </a:r>
            <a:r>
              <a:rPr lang="zh-CN" altLang="en-US" sz="3200" b="1" dirty="0" smtClean="0"/>
              <a:t>的树莓派备份方式</a:t>
            </a:r>
            <a:endParaRPr lang="zh-CN" altLang="en-US" sz="3200" i="1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85786" y="3286124"/>
            <a:ext cx="6000760" cy="132084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3327" tIns="44436" rIns="33327" bIns="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2"/>
                <a:ea typeface="inherit"/>
                <a:cs typeface="宋体" pitchFamily="2" charset="-122"/>
              </a:rPr>
              <a:t>sudo apt-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Arial Unicode MS" pitchFamily="34" charset="-122"/>
                <a:ea typeface="inherit"/>
                <a:cs typeface="宋体" pitchFamily="2" charset="-122"/>
              </a:rPr>
              <a:t>get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2"/>
                <a:ea typeface="inherit"/>
                <a:cs typeface="宋体" pitchFamily="2" charset="-122"/>
              </a:rPr>
              <a:t> install dosfstools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 Unicode MS" pitchFamily="34" charset="-122"/>
              <a:ea typeface="inherit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2"/>
                <a:ea typeface="inherit"/>
                <a:cs typeface="宋体" pitchFamily="2" charset="-122"/>
              </a:rPr>
              <a:t>sudo apt-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Arial Unicode MS" pitchFamily="34" charset="-122"/>
                <a:ea typeface="inherit"/>
                <a:cs typeface="宋体" pitchFamily="2" charset="-122"/>
              </a:rPr>
              <a:t>get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2"/>
                <a:ea typeface="inherit"/>
                <a:cs typeface="宋体" pitchFamily="2" charset="-122"/>
              </a:rPr>
              <a:t> install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Arial Unicode MS" pitchFamily="34" charset="-122"/>
                <a:ea typeface="inherit"/>
                <a:cs typeface="宋体" pitchFamily="2" charset="-122"/>
              </a:rPr>
              <a:t>dump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2"/>
                <a:ea typeface="inherit"/>
                <a:cs typeface="宋体" pitchFamily="2" charset="-122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 Unicode MS" pitchFamily="34" charset="-122"/>
              <a:ea typeface="inherit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2"/>
                <a:ea typeface="inherit"/>
                <a:cs typeface="宋体" pitchFamily="2" charset="-122"/>
              </a:rPr>
              <a:t>sudo apt-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Arial Unicode MS" pitchFamily="34" charset="-122"/>
                <a:ea typeface="inherit"/>
                <a:cs typeface="宋体" pitchFamily="2" charset="-122"/>
              </a:rPr>
              <a:t>get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2"/>
                <a:ea typeface="inherit"/>
                <a:cs typeface="宋体" pitchFamily="2" charset="-122"/>
              </a:rPr>
              <a:t> install parted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 Unicode MS" pitchFamily="34" charset="-122"/>
              <a:ea typeface="inherit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2"/>
                <a:ea typeface="inherit"/>
                <a:cs typeface="宋体" pitchFamily="2" charset="-122"/>
              </a:rPr>
              <a:t>sudo apt-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Arial Unicode MS" pitchFamily="34" charset="-122"/>
                <a:ea typeface="inherit"/>
                <a:cs typeface="宋体" pitchFamily="2" charset="-122"/>
              </a:rPr>
              <a:t>get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2"/>
                <a:ea typeface="inherit"/>
                <a:cs typeface="宋体" pitchFamily="2" charset="-122"/>
              </a:rPr>
              <a:t> install kpartx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990600"/>
            <a:ext cx="8624918" cy="143826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二、生成新的</a:t>
            </a:r>
            <a:r>
              <a:rPr lang="en-US" altLang="zh-CN" sz="2400" dirty="0" err="1" smtClean="0"/>
              <a:t>img</a:t>
            </a:r>
            <a:r>
              <a:rPr lang="zh-CN" altLang="en-US" sz="2400" dirty="0" smtClean="0"/>
              <a:t>文件</a:t>
            </a:r>
            <a:br>
              <a:rPr lang="zh-CN" altLang="en-US" sz="2400" dirty="0" smtClean="0"/>
            </a:br>
            <a:r>
              <a:rPr lang="zh-CN" altLang="en-US" sz="2400" dirty="0" smtClean="0"/>
              <a:t>先用</a:t>
            </a:r>
            <a:r>
              <a:rPr lang="en-US" altLang="zh-CN" sz="2400" dirty="0" err="1" smtClean="0"/>
              <a:t>df</a:t>
            </a:r>
            <a:r>
              <a:rPr lang="en-US" altLang="zh-CN" sz="2400" dirty="0" smtClean="0"/>
              <a:t> -h</a:t>
            </a:r>
            <a:r>
              <a:rPr lang="zh-CN" altLang="en-US" sz="2400" dirty="0" smtClean="0"/>
              <a:t>查看树莓派实际使用空间，然后再决定生成文件大小。系统总容量为</a:t>
            </a:r>
            <a:r>
              <a:rPr lang="en-US" altLang="zh-CN" sz="2400" dirty="0" smtClean="0"/>
              <a:t>30G</a:t>
            </a:r>
            <a:r>
              <a:rPr lang="zh-CN" altLang="en-US" sz="2400" dirty="0" smtClean="0"/>
              <a:t>，目前大约只用了不到</a:t>
            </a:r>
            <a:r>
              <a:rPr lang="en-US" altLang="zh-CN" sz="2400" dirty="0" smtClean="0"/>
              <a:t>3G</a:t>
            </a:r>
          </a:p>
          <a:p>
            <a:pPr lvl="1">
              <a:buFont typeface="Wingdings" pitchFamily="2" charset="2"/>
              <a:buChar char="p"/>
            </a:pP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 dump</a:t>
            </a:r>
            <a:r>
              <a:rPr lang="zh-CN" altLang="en-US" sz="3200" b="1" dirty="0" smtClean="0"/>
              <a:t>和</a:t>
            </a:r>
            <a:r>
              <a:rPr lang="en-US" altLang="zh-CN" sz="3200" b="1" dirty="0" smtClean="0"/>
              <a:t>restore</a:t>
            </a:r>
            <a:r>
              <a:rPr lang="zh-CN" altLang="en-US" sz="3200" b="1" dirty="0" smtClean="0"/>
              <a:t>的树莓派备份方式</a:t>
            </a:r>
            <a:endParaRPr lang="zh-CN" altLang="en-US" sz="3200" i="1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14554"/>
            <a:ext cx="7379801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357422" y="5286388"/>
            <a:ext cx="61436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下面命令生成块大小为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1MB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，总大小为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2500MB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的镜像文件</a:t>
            </a:r>
            <a:endParaRPr lang="en-US" altLang="zh-CN" sz="2400" kern="0" dirty="0" smtClean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990600"/>
            <a:ext cx="8624918" cy="565311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Raspbian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USB</a:t>
            </a:r>
            <a:r>
              <a:rPr lang="zh-CN" altLang="en-US" sz="2400" dirty="0" smtClean="0"/>
              <a:t>上的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卡分配类似”</a:t>
            </a:r>
            <a:r>
              <a:rPr lang="en-US" altLang="zh-CN" sz="2400" dirty="0" err="1" smtClean="0"/>
              <a:t>sda”,”sdb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等的名字。</a:t>
            </a:r>
            <a:br>
              <a:rPr lang="zh-CN" altLang="en-US" sz="2400" dirty="0" smtClean="0"/>
            </a:br>
            <a:r>
              <a:rPr lang="zh-CN" altLang="en-US" sz="2400" dirty="0" smtClean="0"/>
              <a:t>如果你只插入了一个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卡，那么你的新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卡的名字将会是”</a:t>
            </a:r>
            <a:r>
              <a:rPr lang="en-US" altLang="zh-CN" sz="2400" dirty="0" err="1" smtClean="0"/>
              <a:t>sda</a:t>
            </a:r>
            <a:r>
              <a:rPr lang="en-US" altLang="zh-CN" sz="2400" dirty="0" smtClean="0"/>
              <a:t>”.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如果你不确定</a:t>
            </a:r>
            <a:r>
              <a:rPr lang="en-US" altLang="zh-CN" sz="2400" dirty="0" err="1" smtClean="0"/>
              <a:t>sda</a:t>
            </a:r>
            <a:r>
              <a:rPr lang="zh-CN" altLang="en-US" sz="2400" dirty="0" smtClean="0"/>
              <a:t>是不是正确的卡，使用下面的命令列出连接到小派上的卡。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fdisk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-l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SD</a:t>
            </a:r>
            <a:r>
              <a:rPr lang="zh-CN" altLang="en-US" sz="2400" dirty="0" smtClean="0"/>
              <a:t>卡插槽上正在运行系统的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卡应该显示为</a:t>
            </a:r>
            <a:r>
              <a:rPr lang="en-US" altLang="zh-CN" sz="2400" dirty="0" smtClean="0"/>
              <a:t>/dev/mmcblk0</a:t>
            </a:r>
            <a:r>
              <a:rPr lang="zh-CN" altLang="en-US" sz="2400" dirty="0" smtClean="0"/>
              <a:t>。你的空白的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卡应该显示为</a:t>
            </a:r>
            <a:r>
              <a:rPr lang="en-US" altLang="zh-CN" sz="2400" dirty="0" smtClean="0"/>
              <a:t>/dev/sda1(</a:t>
            </a:r>
            <a:r>
              <a:rPr lang="zh-CN" altLang="en-US" sz="2400" dirty="0" smtClean="0"/>
              <a:t>或者是</a:t>
            </a:r>
            <a:r>
              <a:rPr lang="en-US" altLang="zh-CN" sz="2400" dirty="0" smtClean="0"/>
              <a:t>/dev/sdb1</a:t>
            </a:r>
            <a:r>
              <a:rPr lang="zh-CN" altLang="en-US" sz="2400" dirty="0" smtClean="0"/>
              <a:t>，如果你插入了不止一个</a:t>
            </a:r>
            <a:r>
              <a:rPr lang="en-US" altLang="zh-CN" sz="2400" dirty="0" smtClean="0"/>
              <a:t>USB</a:t>
            </a:r>
            <a:r>
              <a:rPr lang="zh-CN" altLang="en-US" sz="2400" dirty="0" smtClean="0"/>
              <a:t>读卡器到小派上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注意你不应该输入”</a:t>
            </a:r>
            <a:r>
              <a:rPr lang="en-US" altLang="zh-CN" sz="2400" dirty="0" smtClean="0"/>
              <a:t>1″ – </a:t>
            </a:r>
            <a:r>
              <a:rPr lang="zh-CN" altLang="en-US" sz="2400" dirty="0" smtClean="0"/>
              <a:t>如果你看到你的卡显示为”</a:t>
            </a:r>
            <a:r>
              <a:rPr lang="en-US" altLang="zh-CN" sz="2400" dirty="0" smtClean="0"/>
              <a:t>/dev/sda1″</a:t>
            </a:r>
            <a:r>
              <a:rPr lang="zh-CN" altLang="en-US" sz="2400" dirty="0" smtClean="0"/>
              <a:t>，你仍然应该在运行脚本时输入</a:t>
            </a:r>
            <a:r>
              <a:rPr lang="en-US" altLang="zh-CN" sz="2400" dirty="0" err="1" smtClean="0"/>
              <a:t>sda</a:t>
            </a:r>
            <a:r>
              <a:rPr lang="en-US" altLang="zh-CN" sz="2400" dirty="0" smtClean="0"/>
              <a:t>(“</a:t>
            </a:r>
            <a:r>
              <a:rPr lang="en-US" altLang="zh-CN" sz="2400" dirty="0" err="1" smtClean="0"/>
              <a:t>sda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是卡的名字，而”</a:t>
            </a:r>
            <a:r>
              <a:rPr lang="en-US" altLang="zh-CN" sz="2400" dirty="0" smtClean="0"/>
              <a:t>sda1″</a:t>
            </a:r>
            <a:r>
              <a:rPr lang="zh-CN" altLang="en-US" sz="2400" dirty="0" smtClean="0"/>
              <a:t>是卡的第一个分区的名字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 dump</a:t>
            </a:r>
            <a:r>
              <a:rPr lang="zh-CN" altLang="en-US" sz="3200" b="1" dirty="0" smtClean="0"/>
              <a:t>和</a:t>
            </a:r>
            <a:r>
              <a:rPr lang="en-US" altLang="zh-CN" sz="3200" b="1" dirty="0" smtClean="0"/>
              <a:t>restore</a:t>
            </a:r>
            <a:r>
              <a:rPr lang="zh-CN" altLang="en-US" sz="3200" b="1" dirty="0" smtClean="0"/>
              <a:t>的树莓派备份方式</a:t>
            </a:r>
            <a:endParaRPr lang="zh-CN" altLang="en-US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990600"/>
            <a:ext cx="8624918" cy="65245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fdisk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–l</a:t>
            </a:r>
          </a:p>
          <a:p>
            <a:pPr>
              <a:buNone/>
            </a:pPr>
            <a:r>
              <a:rPr lang="zh-CN" altLang="en-US" sz="2400" dirty="0" smtClean="0"/>
              <a:t>的显示结果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第一个分割区：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8192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122879</a:t>
            </a:r>
          </a:p>
          <a:p>
            <a:pPr>
              <a:buNone/>
            </a:pPr>
            <a:r>
              <a:rPr lang="zh-CN" altLang="en-US" sz="2400" dirty="0" smtClean="0"/>
              <a:t>第二个分割区：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122880</a:t>
            </a:r>
            <a:r>
              <a:rPr lang="zh-CN" altLang="en-US" sz="2400" dirty="0" smtClean="0"/>
              <a:t>到结束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 dump</a:t>
            </a:r>
            <a:r>
              <a:rPr lang="zh-CN" altLang="en-US" sz="3200" b="1" dirty="0" smtClean="0"/>
              <a:t>和</a:t>
            </a:r>
            <a:r>
              <a:rPr lang="en-US" altLang="zh-CN" sz="3200" b="1" dirty="0" smtClean="0"/>
              <a:t>restore</a:t>
            </a:r>
            <a:r>
              <a:rPr lang="zh-CN" altLang="en-US" sz="3200" b="1" dirty="0" smtClean="0"/>
              <a:t>的树莓派备份方式</a:t>
            </a:r>
            <a:endParaRPr lang="zh-CN" altLang="en-US" sz="32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285860"/>
            <a:ext cx="64198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571736" y="3143248"/>
            <a:ext cx="6143668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 dump</a:t>
            </a:r>
            <a:r>
              <a:rPr lang="zh-CN" altLang="en-US" sz="3200" b="1" dirty="0" smtClean="0"/>
              <a:t>和</a:t>
            </a:r>
            <a:r>
              <a:rPr lang="en-US" altLang="zh-CN" sz="3200" b="1" dirty="0" smtClean="0"/>
              <a:t>restore</a:t>
            </a:r>
            <a:r>
              <a:rPr lang="zh-CN" altLang="en-US" sz="3200" b="1" dirty="0" smtClean="0"/>
              <a:t>的树莓派备份方式</a:t>
            </a:r>
            <a:endParaRPr lang="zh-CN" altLang="en-US" sz="3200" i="1" dirty="0"/>
          </a:p>
        </p:txBody>
      </p:sp>
      <p:sp>
        <p:nvSpPr>
          <p:cNvPr id="6" name="矩形 5"/>
          <p:cNvSpPr/>
          <p:nvPr/>
        </p:nvSpPr>
        <p:spPr>
          <a:xfrm>
            <a:off x="357158" y="1071546"/>
            <a:ext cx="8286808" cy="555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下面命令生成块大小为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1MB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总大小为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2500MB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的镜像文件</a:t>
            </a:r>
            <a:endParaRPr lang="en-US" altLang="zh-CN" sz="2400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endParaRPr lang="en-US" altLang="zh-CN" sz="2400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endParaRPr lang="en-US" altLang="zh-CN" sz="2400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三、分割虚拟磁盘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利用</a:t>
            </a:r>
            <a:r>
              <a:rPr lang="en-US" altLang="zh-CN" sz="2400" dirty="0" smtClean="0"/>
              <a:t>parted</a:t>
            </a:r>
            <a:r>
              <a:rPr lang="zh-CN" altLang="en-US" sz="2400" dirty="0" smtClean="0"/>
              <a:t>将刚才生成的虚拟盘分割成两个分区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第一个分割区采用</a:t>
            </a:r>
            <a:r>
              <a:rPr lang="en-US" altLang="zh-CN" sz="2400" dirty="0" smtClean="0"/>
              <a:t>FAT32</a:t>
            </a:r>
            <a:r>
              <a:rPr lang="zh-CN" altLang="en-US" sz="2400" dirty="0" smtClean="0"/>
              <a:t>格式，由</a:t>
            </a:r>
            <a:r>
              <a:rPr lang="en-US" altLang="zh-CN" sz="2400" dirty="0" smtClean="0"/>
              <a:t>sector 8192</a:t>
            </a:r>
            <a:r>
              <a:rPr lang="zh-CN" altLang="en-US" sz="2400" dirty="0" smtClean="0"/>
              <a:t>开始到</a:t>
            </a:r>
            <a:r>
              <a:rPr lang="en-US" altLang="zh-CN" sz="2400" dirty="0" smtClean="0"/>
              <a:t>sector 122879</a:t>
            </a:r>
            <a:r>
              <a:rPr lang="zh-CN" altLang="en-US" sz="2400" dirty="0" smtClean="0"/>
              <a:t>，约</a:t>
            </a:r>
            <a:r>
              <a:rPr lang="en-US" altLang="zh-CN" sz="2400" dirty="0" smtClean="0"/>
              <a:t>62.9MB</a:t>
            </a:r>
          </a:p>
          <a:p>
            <a:pPr lvl="2">
              <a:buFont typeface="Wingdings" pitchFamily="2" charset="2"/>
              <a:buChar char="p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第二个分割区采用</a:t>
            </a:r>
            <a:r>
              <a:rPr lang="en-US" altLang="zh-CN" sz="2400" dirty="0" smtClean="0"/>
              <a:t>EXT4</a:t>
            </a:r>
            <a:r>
              <a:rPr lang="zh-CN" altLang="en-US" sz="2400" dirty="0" smtClean="0"/>
              <a:t>，由</a:t>
            </a:r>
            <a:r>
              <a:rPr lang="en-US" altLang="zh-CN" sz="2400" dirty="0" smtClean="0"/>
              <a:t>sector 122880</a:t>
            </a:r>
            <a:r>
              <a:rPr lang="zh-CN" altLang="en-US" sz="2400" dirty="0" smtClean="0"/>
              <a:t>开始到结束。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 parted raspberrypi.img --script -- </a:t>
            </a:r>
            <a:r>
              <a:rPr lang="en-US" sz="2400" dirty="0" err="1" smtClean="0"/>
              <a:t>mklabel</a:t>
            </a:r>
            <a:r>
              <a:rPr lang="en-US" sz="2400" dirty="0" smtClean="0"/>
              <a:t> </a:t>
            </a:r>
            <a:r>
              <a:rPr lang="en-US" sz="2400" dirty="0" err="1" smtClean="0"/>
              <a:t>msdos</a:t>
            </a:r>
            <a:r>
              <a:rPr lang="en-US" sz="2400" dirty="0" smtClean="0"/>
              <a:t> </a:t>
            </a:r>
            <a:r>
              <a:rPr lang="en-US" sz="2400" dirty="0" err="1" smtClean="0"/>
              <a:t>sudo</a:t>
            </a:r>
            <a:r>
              <a:rPr lang="en-US" sz="2400" dirty="0" smtClean="0"/>
              <a:t> parted raspberrypi.img --script -- </a:t>
            </a:r>
            <a:r>
              <a:rPr lang="en-US" sz="2400" dirty="0" err="1" smtClean="0"/>
              <a:t>mkpart</a:t>
            </a:r>
            <a:r>
              <a:rPr lang="en-US" sz="2400" dirty="0" smtClean="0"/>
              <a:t> primary fat32 8192s 122879s 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 parted raspberrypi.img --script -- </a:t>
            </a:r>
            <a:r>
              <a:rPr lang="en-US" sz="2400" dirty="0" err="1" smtClean="0"/>
              <a:t>mkpart</a:t>
            </a:r>
            <a:r>
              <a:rPr lang="en-US" sz="2400" dirty="0" smtClean="0"/>
              <a:t> primary ext4 122880s -1</a:t>
            </a:r>
            <a:endParaRPr lang="en-US" altLang="zh-CN" sz="2400" kern="0" dirty="0" smtClean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714348" y="1643050"/>
            <a:ext cx="7429552" cy="70529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3327" tIns="44436" rIns="33327" bIns="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sudo dd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if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/dev/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zero of=raspberrypi.img bs=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1MB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count=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25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00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 dump</a:t>
            </a:r>
            <a:r>
              <a:rPr lang="zh-CN" altLang="en-US" sz="3200" b="1" dirty="0" smtClean="0"/>
              <a:t>和</a:t>
            </a:r>
            <a:r>
              <a:rPr lang="en-US" altLang="zh-CN" sz="3200" b="1" dirty="0" smtClean="0"/>
              <a:t>restore</a:t>
            </a:r>
            <a:r>
              <a:rPr lang="zh-CN" altLang="en-US" sz="3200" b="1" dirty="0" smtClean="0"/>
              <a:t>的树莓派备份方式</a:t>
            </a:r>
            <a:endParaRPr lang="zh-CN" altLang="en-US" sz="3200" i="1" dirty="0"/>
          </a:p>
        </p:txBody>
      </p:sp>
      <p:sp>
        <p:nvSpPr>
          <p:cNvPr id="6" name="矩形 5"/>
          <p:cNvSpPr/>
          <p:nvPr/>
        </p:nvSpPr>
        <p:spPr>
          <a:xfrm>
            <a:off x="357158" y="1071546"/>
            <a:ext cx="82868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四、挂载虚拟磁盘并格式化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err="1" smtClean="0"/>
              <a:t>loopdevice</a:t>
            </a:r>
            <a:r>
              <a:rPr lang="zh-CN" altLang="en-US" sz="2400" dirty="0" smtClean="0"/>
              <a:t>：执行 </a:t>
            </a:r>
            <a:r>
              <a:rPr lang="en-US" altLang="zh-CN" sz="2400" dirty="0" err="1" smtClean="0"/>
              <a:t>losetup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连接 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文件的 </a:t>
            </a:r>
            <a:r>
              <a:rPr lang="en-US" altLang="zh-CN" sz="2400" dirty="0" smtClean="0"/>
              <a:t>loop device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smtClean="0"/>
              <a:t>device</a:t>
            </a:r>
            <a:r>
              <a:rPr lang="zh-CN" altLang="en-US" sz="2400" dirty="0" smtClean="0"/>
              <a:t>：执行完 </a:t>
            </a:r>
            <a:r>
              <a:rPr lang="en-US" altLang="zh-CN" sz="2400" dirty="0" err="1" smtClean="0"/>
              <a:t>kpartx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后，虚拟磁盘代号。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err="1" smtClean="0"/>
              <a:t>partBoot</a:t>
            </a:r>
            <a:r>
              <a:rPr lang="zh-CN" altLang="en-US" sz="2400" dirty="0" smtClean="0"/>
              <a:t>：由 </a:t>
            </a:r>
            <a:r>
              <a:rPr lang="en-US" altLang="zh-CN" sz="2400" dirty="0" smtClean="0"/>
              <a:t>device </a:t>
            </a:r>
            <a:r>
              <a:rPr lang="zh-CN" altLang="en-US" sz="2400" dirty="0" smtClean="0"/>
              <a:t>加上 </a:t>
            </a:r>
            <a:r>
              <a:rPr lang="en-US" altLang="zh-CN" sz="2400" dirty="0" smtClean="0"/>
              <a:t>p1 </a:t>
            </a:r>
            <a:r>
              <a:rPr lang="zh-CN" altLang="en-US" sz="2400" dirty="0" smtClean="0"/>
              <a:t>组合而成的 </a:t>
            </a:r>
            <a:r>
              <a:rPr lang="en-US" altLang="zh-CN" sz="2400" dirty="0" smtClean="0"/>
              <a:t>FAT32 </a:t>
            </a:r>
            <a:r>
              <a:rPr lang="zh-CN" altLang="en-US" sz="2400" dirty="0" smtClean="0"/>
              <a:t>虚拟磁盘分区。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err="1" smtClean="0"/>
              <a:t>partRoot</a:t>
            </a:r>
            <a:r>
              <a:rPr lang="zh-CN" altLang="en-US" sz="2400" dirty="0" smtClean="0"/>
              <a:t>：由 </a:t>
            </a:r>
            <a:r>
              <a:rPr lang="en-US" altLang="zh-CN" sz="2400" dirty="0" smtClean="0"/>
              <a:t>device </a:t>
            </a:r>
            <a:r>
              <a:rPr lang="zh-CN" altLang="en-US" sz="2400" dirty="0" smtClean="0"/>
              <a:t>加上 </a:t>
            </a:r>
            <a:r>
              <a:rPr lang="en-US" altLang="zh-CN" sz="2400" dirty="0" smtClean="0"/>
              <a:t>p2 </a:t>
            </a:r>
            <a:r>
              <a:rPr lang="zh-CN" altLang="en-US" sz="2400" dirty="0" smtClean="0"/>
              <a:t>组合而成的 </a:t>
            </a:r>
            <a:r>
              <a:rPr lang="en-US" altLang="zh-CN" sz="2400" dirty="0" smtClean="0"/>
              <a:t>EXT4 </a:t>
            </a:r>
            <a:r>
              <a:rPr lang="zh-CN" altLang="en-US" sz="2400" dirty="0" smtClean="0"/>
              <a:t>虚拟磁盘分区。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首先建立虚拟磁盘并分区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此处若报告不识别</a:t>
            </a:r>
            <a:r>
              <a:rPr lang="en-US" altLang="zh-CN" sz="2400" dirty="0" err="1" smtClean="0"/>
              <a:t>kpartx</a:t>
            </a:r>
            <a:r>
              <a:rPr lang="zh-CN" altLang="en-US" sz="2400" dirty="0" smtClean="0"/>
              <a:t>命令，则：</a:t>
            </a:r>
            <a:r>
              <a:rPr lang="en-US" altLang="zh-CN" sz="2400" dirty="0" smtClean="0"/>
              <a:t>apt-get install </a:t>
            </a:r>
            <a:r>
              <a:rPr lang="en-US" altLang="zh-CN" sz="2400" dirty="0" err="1" smtClean="0"/>
              <a:t>kpartx</a:t>
            </a:r>
            <a:endParaRPr lang="zh-CN" altLang="en-US" sz="2400" dirty="0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500034" y="4182937"/>
            <a:ext cx="8215370" cy="162862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3327" tIns="44436" rIns="33327" bIns="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loopdevice=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`sudo losetup -f --show raspberrypi.img`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device=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`sudo kpartx -va $loopdevice | sed -E 's/.*(loop[0-9])p.*/\1/g' | head -1`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device=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"/dev/mapper/${device}"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partBoot=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"${device}p1"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partRoot=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"${device}p2"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 dump</a:t>
            </a:r>
            <a:r>
              <a:rPr lang="zh-CN" altLang="en-US" sz="3200" b="1" dirty="0" smtClean="0"/>
              <a:t>和</a:t>
            </a:r>
            <a:r>
              <a:rPr lang="en-US" altLang="zh-CN" sz="3200" b="1" dirty="0" smtClean="0"/>
              <a:t>restore</a:t>
            </a:r>
            <a:r>
              <a:rPr lang="zh-CN" altLang="en-US" sz="3200" b="1" dirty="0" smtClean="0"/>
              <a:t>的树莓派备份方式</a:t>
            </a:r>
            <a:endParaRPr lang="zh-CN" altLang="en-US" sz="3200" i="1" dirty="0"/>
          </a:p>
        </p:txBody>
      </p:sp>
      <p:sp>
        <p:nvSpPr>
          <p:cNvPr id="6" name="矩形 5"/>
          <p:cNvSpPr/>
          <p:nvPr/>
        </p:nvSpPr>
        <p:spPr>
          <a:xfrm>
            <a:off x="357158" y="1071546"/>
            <a:ext cx="82868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格式化虚拟磁盘分区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五、开始备份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smtClean="0"/>
              <a:t>fat32</a:t>
            </a:r>
            <a:r>
              <a:rPr lang="zh-CN" altLang="en-US" sz="2400" dirty="0" smtClean="0"/>
              <a:t>虚拟磁盘分区建立好后直接用</a:t>
            </a:r>
            <a:r>
              <a:rPr lang="en-US" altLang="zh-CN" sz="2400" dirty="0" smtClean="0"/>
              <a:t>cp</a:t>
            </a:r>
            <a:r>
              <a:rPr lang="zh-CN" altLang="en-US" sz="2400" dirty="0" smtClean="0"/>
              <a:t>命令备份文件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sz="2400" dirty="0" smtClean="0"/>
              <a:t>ext4 </a:t>
            </a:r>
            <a:r>
              <a:rPr lang="en-US" sz="2400" dirty="0" err="1" smtClean="0"/>
              <a:t>linux</a:t>
            </a:r>
            <a:r>
              <a:rPr lang="zh-CN" altLang="en-US" sz="2400" dirty="0" smtClean="0"/>
              <a:t>虚拟磁盘分区用</a:t>
            </a:r>
            <a:r>
              <a:rPr lang="en-US" sz="2400" dirty="0" smtClean="0"/>
              <a:t>dump &amp; restore </a:t>
            </a:r>
            <a:r>
              <a:rPr lang="zh-CN" altLang="en-US" sz="2400" dirty="0" smtClean="0"/>
              <a:t>备份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endParaRPr lang="zh-CN" altLang="en-US" sz="2400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285720" y="1714488"/>
            <a:ext cx="8358246" cy="70529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3327" tIns="44436" rIns="33327" bIns="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sudo mkfs.vfat $partBoot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sudo mkfs.ext4 $partRoot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928662" y="3429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sudo</a:t>
            </a:r>
            <a:r>
              <a:rPr lang="en-US" dirty="0" smtClean="0"/>
              <a:t> mount -t </a:t>
            </a:r>
            <a:r>
              <a:rPr lang="en-US" dirty="0" err="1" smtClean="0"/>
              <a:t>vfat</a:t>
            </a:r>
            <a:r>
              <a:rPr lang="en-US" dirty="0" smtClean="0"/>
              <a:t> $</a:t>
            </a:r>
            <a:r>
              <a:rPr lang="en-US" dirty="0" err="1" smtClean="0"/>
              <a:t>partBoot</a:t>
            </a:r>
            <a:r>
              <a:rPr lang="en-US" dirty="0" smtClean="0"/>
              <a:t> /media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cp -</a:t>
            </a:r>
            <a:r>
              <a:rPr lang="en-US" dirty="0" err="1" smtClean="0"/>
              <a:t>rfp</a:t>
            </a:r>
            <a:r>
              <a:rPr lang="en-US" dirty="0" smtClean="0"/>
              <a:t> /boot/* /media/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umount</a:t>
            </a:r>
            <a:r>
              <a:rPr lang="en-US" dirty="0" smtClean="0"/>
              <a:t> /media</a:t>
            </a:r>
            <a:endParaRPr 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28596" y="4929198"/>
            <a:ext cx="8143932" cy="132084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3327" tIns="44436" rIns="33327" bIns="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sudo mount -t ext4 $partRoot /media/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cd /media sudo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dump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-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0uaf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- / | sudo restore -rf - cd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sudo umount /media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 dump</a:t>
            </a:r>
            <a:r>
              <a:rPr lang="zh-CN" altLang="en-US" sz="3200" b="1" dirty="0" smtClean="0"/>
              <a:t>和</a:t>
            </a:r>
            <a:r>
              <a:rPr lang="en-US" altLang="zh-CN" sz="3200" b="1" dirty="0" smtClean="0"/>
              <a:t>restore</a:t>
            </a:r>
            <a:r>
              <a:rPr lang="zh-CN" altLang="en-US" sz="3200" b="1" dirty="0" smtClean="0"/>
              <a:t>的树莓派备份方式</a:t>
            </a:r>
            <a:endParaRPr lang="zh-CN" altLang="en-US" sz="3200" i="1" dirty="0"/>
          </a:p>
        </p:txBody>
      </p:sp>
      <p:sp>
        <p:nvSpPr>
          <p:cNvPr id="6" name="矩形 5"/>
          <p:cNvSpPr/>
          <p:nvPr/>
        </p:nvSpPr>
        <p:spPr>
          <a:xfrm>
            <a:off x="357158" y="1071546"/>
            <a:ext cx="82868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六、卸载虚拟磁盘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经过以上六步，树莓派中的数据文件就全部备份到</a:t>
            </a:r>
            <a:r>
              <a:rPr lang="en-US" altLang="zh-CN" sz="2400" dirty="0" smtClean="0"/>
              <a:t>raspberrypi.img</a:t>
            </a:r>
            <a:r>
              <a:rPr lang="zh-CN" altLang="en-US" sz="2400" dirty="0" smtClean="0"/>
              <a:t>中了，这样既可以在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中用</a:t>
            </a:r>
            <a:r>
              <a:rPr lang="en-US" altLang="zh-CN" sz="2400" dirty="0" smtClean="0"/>
              <a:t>Win32DiskImager</a:t>
            </a:r>
            <a:r>
              <a:rPr lang="zh-CN" altLang="en-US" sz="2400" dirty="0" smtClean="0"/>
              <a:t>将镜像恢复到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卡，也可以在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用</a:t>
            </a:r>
            <a:r>
              <a:rPr lang="en-US" altLang="zh-CN" sz="2400" dirty="0" err="1" smtClean="0"/>
              <a:t>dd</a:t>
            </a:r>
            <a:r>
              <a:rPr lang="zh-CN" altLang="en-US" sz="2400" dirty="0" smtClean="0"/>
              <a:t>还原到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卡，而且不要求恢复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卡的大小跟原来的一样，这样就可以很方便的更换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卡。当用此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卡启动树莓派的时候执行</a:t>
            </a:r>
            <a:r>
              <a:rPr lang="en-US" altLang="zh-CN" sz="2400" dirty="0" err="1" smtClean="0"/>
              <a:t>raspi-config</a:t>
            </a:r>
            <a:r>
              <a:rPr lang="en-US" altLang="zh-CN" sz="2400" dirty="0" smtClean="0"/>
              <a:t> -&gt;Expand </a:t>
            </a:r>
            <a:r>
              <a:rPr lang="en-US" altLang="zh-CN" sz="2400" dirty="0" err="1" smtClean="0"/>
              <a:t>Filesystem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即可扩展未使用的空间。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把上述所有步骤，写到一个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文件中，</a:t>
            </a:r>
            <a:r>
              <a:rPr lang="en-US" altLang="zh-CN" sz="2400" dirty="0" err="1" smtClean="0"/>
              <a:t>chmod</a:t>
            </a:r>
            <a:r>
              <a:rPr lang="en-US" altLang="zh-CN" sz="2400" dirty="0" smtClean="0"/>
              <a:t> 777</a:t>
            </a:r>
            <a:r>
              <a:rPr lang="zh-CN" altLang="en-US" sz="2400" dirty="0" smtClean="0"/>
              <a:t>一下，然后执行，就不需要每次敲键盘了。</a:t>
            </a:r>
            <a:endParaRPr lang="zh-CN" altLang="en-US" sz="24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85720" y="1785926"/>
            <a:ext cx="8358246" cy="828404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3327" tIns="44436" rIns="33327" bIns="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sudo kpartx -d $loopdevice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sudo losetup -d $loopdevice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3327" tIns="44436" rIns="33327" bIns="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#!/bin/sh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sudo dd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0E68C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if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/dev/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zero of=raspberrypi.img bs=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1MB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count=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2500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sudo parted raspberrypi.img --script -- mklabel msdos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sudo parted raspberrypi.img --script -- mkpart primary fat32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8192s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122879s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sudo parted raspberrypi.img --script -- mkpart primary ext4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122880s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-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D5C5C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loopdevice=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`sudo losetup -f --show raspberrypi.img`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device=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`sudo kpartx -va $loopdevice | sed -E 's/.*(loop[0-9])p.*/\1/g' | head -1`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device=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"/dev/mapper/${device}"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partBoot=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"${device}p1"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partRoot=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A0A0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"${device}p2"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sudo mkfs.vfat $partBoot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sudo mkfs.ext4 $partRoot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sudo mount -t vfat $partBoot /media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sudo cp -rfp /boot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/* /media/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87CEEB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sudo umount /media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87CEEB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sudo mount -t ext4 $partRoot /media/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87CEEB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cd /media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87CEEB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sudo dump -0uaf - / | sudo restore -rf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–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cd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87CEEB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sudo umount /media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87CEEB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sudo kpartx -d $loopdevice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87CEEB"/>
              </a:solidFill>
              <a:effectLst/>
              <a:latin typeface="Courier New" pitchFamily="49" charset="0"/>
              <a:ea typeface="inheri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CEEB"/>
                </a:solidFill>
                <a:effectLst/>
                <a:latin typeface="Courier New" pitchFamily="49" charset="0"/>
                <a:ea typeface="inherit"/>
                <a:cs typeface="Courier New" pitchFamily="49" charset="0"/>
              </a:rPr>
              <a:t>sudo losetup -d $loopdevice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sz="2400" b="1" dirty="0" err="1" smtClean="0"/>
              <a:t>expand_rootfs</a:t>
            </a:r>
            <a:r>
              <a:rPr lang="en-US" sz="2400" dirty="0" smtClean="0"/>
              <a:t> –</a:t>
            </a:r>
            <a:r>
              <a:rPr lang="zh-CN" altLang="en-US" sz="2400" dirty="0" smtClean="0"/>
              <a:t>将根分区扩展到整张</a:t>
            </a:r>
            <a:r>
              <a:rPr lang="en-US" sz="2400" dirty="0" smtClean="0"/>
              <a:t>SD</a:t>
            </a:r>
            <a:r>
              <a:rPr lang="zh-CN" altLang="en-US" sz="2400" dirty="0" smtClean="0"/>
              <a:t>卡（树莓派默认不使用</a:t>
            </a:r>
            <a:r>
              <a:rPr lang="en-US" sz="2400" dirty="0" smtClean="0"/>
              <a:t>SD</a:t>
            </a:r>
            <a:r>
              <a:rPr lang="zh-CN" altLang="en-US" sz="2400" dirty="0" smtClean="0"/>
              <a:t>卡的全部空间，有一部分保留，建议选中）</a:t>
            </a:r>
          </a:p>
          <a:p>
            <a:pPr>
              <a:buFont typeface="Wingdings" pitchFamily="2" charset="2"/>
              <a:buChar char="p"/>
            </a:pPr>
            <a:r>
              <a:rPr lang="en-US" sz="2400" b="1" dirty="0" err="1" smtClean="0"/>
              <a:t>overscan</a:t>
            </a:r>
            <a:r>
              <a:rPr lang="en-US" sz="2400" dirty="0" smtClean="0"/>
              <a:t>–</a:t>
            </a:r>
            <a:r>
              <a:rPr lang="zh-CN" altLang="en-US" sz="2400" dirty="0" smtClean="0"/>
              <a:t>可以扩充或缩小屏幕（旧版不能自适应屏幕，新版没有这个选项，貌似可以自适应，没仔细研究）</a:t>
            </a:r>
          </a:p>
          <a:p>
            <a:pPr>
              <a:buFont typeface="Wingdings" pitchFamily="2" charset="2"/>
              <a:buChar char="p"/>
            </a:pPr>
            <a:r>
              <a:rPr lang="en-US" sz="2400" b="1" dirty="0" err="1" smtClean="0"/>
              <a:t>configure_keyboard</a:t>
            </a:r>
            <a:r>
              <a:rPr lang="en-US" sz="2400" dirty="0" smtClean="0"/>
              <a:t>  - </a:t>
            </a:r>
            <a:r>
              <a:rPr lang="zh-CN" altLang="en-US" sz="2400" dirty="0" smtClean="0"/>
              <a:t>键盘配置界面</a:t>
            </a:r>
          </a:p>
          <a:p>
            <a:pPr>
              <a:buFont typeface="Wingdings" pitchFamily="2" charset="2"/>
              <a:buChar char="p"/>
            </a:pPr>
            <a:r>
              <a:rPr lang="en-US" sz="2400" b="1" dirty="0" err="1" smtClean="0"/>
              <a:t>change_pass</a:t>
            </a:r>
            <a:r>
              <a:rPr lang="en-US" sz="2400" dirty="0" smtClean="0"/>
              <a:t> – </a:t>
            </a:r>
            <a:r>
              <a:rPr lang="zh-CN" altLang="en-US" sz="2400" dirty="0" smtClean="0"/>
              <a:t>默认的用户名是</a:t>
            </a:r>
            <a:r>
              <a:rPr lang="en-US" sz="2400" dirty="0" smtClean="0"/>
              <a:t>pi，</a:t>
            </a:r>
            <a:r>
              <a:rPr lang="zh-CN" altLang="en-US" sz="2400" dirty="0" smtClean="0"/>
              <a:t>密码是</a:t>
            </a:r>
            <a:r>
              <a:rPr lang="en-US" sz="2400" dirty="0" smtClean="0"/>
              <a:t>raspberry，</a:t>
            </a:r>
            <a:r>
              <a:rPr lang="zh-CN" altLang="en-US" sz="2400" dirty="0" smtClean="0"/>
              <a:t>用</a:t>
            </a:r>
            <a:r>
              <a:rPr lang="en-US" sz="2400" dirty="0" err="1" smtClean="0"/>
              <a:t>ssh</a:t>
            </a:r>
            <a:r>
              <a:rPr lang="zh-CN" altLang="en-US" sz="2400" dirty="0" smtClean="0"/>
              <a:t>远程连接或串口登录时要用到这个用户名和密码，这里可以更改密码。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、树莓派的配置选项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9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 </a:t>
            </a:r>
            <a:r>
              <a:rPr lang="zh-CN" altLang="en-US" sz="3200" b="1" dirty="0" smtClean="0"/>
              <a:t>树莓派部分备份</a:t>
            </a:r>
            <a:endParaRPr lang="zh-CN" altLang="en-US" sz="3200" i="1" dirty="0"/>
          </a:p>
        </p:txBody>
      </p:sp>
      <p:sp>
        <p:nvSpPr>
          <p:cNvPr id="6" name="矩形 5"/>
          <p:cNvSpPr/>
          <p:nvPr/>
        </p:nvSpPr>
        <p:spPr>
          <a:xfrm>
            <a:off x="357158" y="1071546"/>
            <a:ext cx="82868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六、卸载虚拟磁盘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经过以上六步，树莓派中的数据文件就全部备份到</a:t>
            </a:r>
            <a:r>
              <a:rPr lang="en-US" altLang="zh-CN" sz="2400" dirty="0" smtClean="0"/>
              <a:t>raspberrypi.img</a:t>
            </a:r>
            <a:r>
              <a:rPr lang="zh-CN" altLang="en-US" sz="2400" dirty="0" smtClean="0"/>
              <a:t>中了，这样既可以在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中用</a:t>
            </a:r>
            <a:r>
              <a:rPr lang="en-US" altLang="zh-CN" sz="2400" dirty="0" smtClean="0"/>
              <a:t>Win32DiskImager</a:t>
            </a:r>
            <a:r>
              <a:rPr lang="zh-CN" altLang="en-US" sz="2400" dirty="0" smtClean="0"/>
              <a:t>将镜像恢复到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卡，也可以在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用</a:t>
            </a:r>
            <a:r>
              <a:rPr lang="en-US" altLang="zh-CN" sz="2400" dirty="0" err="1" smtClean="0"/>
              <a:t>dd</a:t>
            </a:r>
            <a:r>
              <a:rPr lang="zh-CN" altLang="en-US" sz="2400" dirty="0" smtClean="0"/>
              <a:t>还原到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卡，而且不要求恢复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卡的大小跟原来的一样，这样就可以很方便的更换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卡。当用此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卡启动树莓派的时候执行</a:t>
            </a:r>
            <a:r>
              <a:rPr lang="en-US" altLang="zh-CN" sz="2400" dirty="0" err="1" smtClean="0"/>
              <a:t>raspi-config</a:t>
            </a:r>
            <a:r>
              <a:rPr lang="en-US" altLang="zh-CN" sz="2400" dirty="0" smtClean="0"/>
              <a:t> -&gt;Expand </a:t>
            </a:r>
            <a:r>
              <a:rPr lang="en-US" altLang="zh-CN" sz="2400" dirty="0" err="1" smtClean="0"/>
              <a:t>Filesystem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即可扩展未使用的空间。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把上述所有步骤，写到一个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文件中，</a:t>
            </a:r>
            <a:r>
              <a:rPr lang="en-US" altLang="zh-CN" sz="2400" dirty="0" err="1" smtClean="0"/>
              <a:t>chmod</a:t>
            </a:r>
            <a:r>
              <a:rPr lang="en-US" altLang="zh-CN" sz="2400" dirty="0" smtClean="0"/>
              <a:t> 777</a:t>
            </a:r>
            <a:r>
              <a:rPr lang="zh-CN" altLang="en-US" sz="2400" dirty="0" smtClean="0"/>
              <a:t>一下，然后执行，就不需要每次敲键盘了。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485778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sz="2400" b="1" dirty="0" err="1" smtClean="0"/>
              <a:t>change_locale</a:t>
            </a:r>
            <a:r>
              <a:rPr lang="en-US" sz="2400" dirty="0" smtClean="0"/>
              <a:t> – </a:t>
            </a:r>
            <a:r>
              <a:rPr lang="zh-CN" altLang="en-US" sz="2400" dirty="0" smtClean="0"/>
              <a:t>更改语言设置。在</a:t>
            </a:r>
            <a:r>
              <a:rPr lang="en-US" sz="2400" dirty="0" smtClean="0"/>
              <a:t>Locales to be generated: </a:t>
            </a:r>
            <a:r>
              <a:rPr lang="zh-CN" altLang="en-US" sz="2400" dirty="0" smtClean="0"/>
              <a:t>中，选择</a:t>
            </a:r>
            <a:r>
              <a:rPr lang="en-US" sz="2400" dirty="0" smtClean="0"/>
              <a:t>en_US.UTF-8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zh_CN.UTF-8。</a:t>
            </a:r>
            <a:r>
              <a:rPr lang="zh-CN" altLang="en-US" sz="2400" dirty="0" smtClean="0"/>
              <a:t>在</a:t>
            </a:r>
            <a:r>
              <a:rPr lang="en-US" sz="2400" dirty="0" smtClean="0"/>
              <a:t>Default locale for the system environment:</a:t>
            </a:r>
            <a:r>
              <a:rPr lang="zh-CN" altLang="en-US" sz="2400" dirty="0" smtClean="0"/>
              <a:t>中，选择</a:t>
            </a:r>
            <a:r>
              <a:rPr lang="en-US" sz="2400" dirty="0" smtClean="0"/>
              <a:t>en_US.UTF-8（</a:t>
            </a:r>
            <a:r>
              <a:rPr lang="zh-CN" altLang="en-US" sz="2400" dirty="0" smtClean="0"/>
              <a:t>等启动完机器，装完中文字体，再改回</a:t>
            </a:r>
            <a:r>
              <a:rPr lang="en-US" sz="2400" dirty="0" smtClean="0"/>
              <a:t>zh_CN.UTF-8，</a:t>
            </a:r>
            <a:r>
              <a:rPr lang="zh-CN" altLang="en-US" sz="2400" dirty="0" smtClean="0"/>
              <a:t>否则第一次启动会出现方块）。</a:t>
            </a:r>
          </a:p>
          <a:p>
            <a:pPr>
              <a:buFont typeface="Wingdings" pitchFamily="2" charset="2"/>
              <a:buChar char="p"/>
            </a:pPr>
            <a:r>
              <a:rPr lang="en-US" sz="2400" b="1" dirty="0" err="1" smtClean="0"/>
              <a:t>change_timezone</a:t>
            </a:r>
            <a:r>
              <a:rPr lang="en-US" sz="2400" dirty="0" smtClean="0"/>
              <a:t> –</a:t>
            </a:r>
            <a:r>
              <a:rPr lang="zh-CN" altLang="en-US" sz="2400" dirty="0" smtClean="0"/>
              <a:t>因为树莓派没有内部时钟，是通过网络获取的时间，选择</a:t>
            </a:r>
            <a:r>
              <a:rPr lang="en-US" sz="2400" dirty="0" smtClean="0"/>
              <a:t>Asia – Shanghai。</a:t>
            </a:r>
          </a:p>
          <a:p>
            <a:pPr>
              <a:buFont typeface="Wingdings" pitchFamily="2" charset="2"/>
              <a:buChar char="p"/>
            </a:pPr>
            <a:r>
              <a:rPr lang="en-US" sz="2400" b="1" dirty="0" err="1" smtClean="0"/>
              <a:t>memory_split</a:t>
            </a:r>
            <a:r>
              <a:rPr lang="en-US" sz="2400" dirty="0" smtClean="0"/>
              <a:t> –</a:t>
            </a:r>
            <a:r>
              <a:rPr lang="zh-CN" altLang="en-US" sz="2400" dirty="0" smtClean="0"/>
              <a:t>配置给桌面显示的显存。</a:t>
            </a:r>
          </a:p>
          <a:p>
            <a:pPr>
              <a:buFont typeface="Wingdings" pitchFamily="2" charset="2"/>
              <a:buChar char="p"/>
            </a:pPr>
            <a:r>
              <a:rPr lang="en-US" sz="2400" b="1" dirty="0" err="1" smtClean="0"/>
              <a:t>ssh</a:t>
            </a:r>
            <a:r>
              <a:rPr lang="en-US" sz="2400" dirty="0" smtClean="0"/>
              <a:t> – </a:t>
            </a:r>
            <a:r>
              <a:rPr lang="zh-CN" altLang="en-US" sz="2400" dirty="0" smtClean="0"/>
              <a:t>是否激活</a:t>
            </a:r>
            <a:r>
              <a:rPr lang="en-US" sz="2400" dirty="0" err="1" smtClean="0"/>
              <a:t>sshd</a:t>
            </a:r>
            <a:r>
              <a:rPr lang="zh-CN" altLang="en-US" sz="2400" dirty="0" smtClean="0"/>
              <a:t>服务。</a:t>
            </a:r>
          </a:p>
          <a:p>
            <a:pPr>
              <a:buFont typeface="Wingdings" pitchFamily="2" charset="2"/>
              <a:buChar char="p"/>
            </a:pPr>
            <a:r>
              <a:rPr lang="en-US" sz="2400" b="1" dirty="0" err="1" smtClean="0"/>
              <a:t>boot_behaviour</a:t>
            </a:r>
            <a:r>
              <a:rPr lang="en-US" sz="2400" dirty="0" smtClean="0"/>
              <a:t> – </a:t>
            </a:r>
            <a:r>
              <a:rPr lang="zh-CN" altLang="en-US" sz="2400" dirty="0" smtClean="0"/>
              <a:t>设置启动时启动图形界面，正常肯定是</a:t>
            </a:r>
            <a:r>
              <a:rPr lang="en-US" sz="2400" dirty="0" smtClean="0"/>
              <a:t>Yes。</a:t>
            </a:r>
            <a:endParaRPr 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、树莓派的配置选项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新版本（目前大家正在使用的）做了不少改变：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、树莓派的配置</a:t>
            </a:r>
            <a:endParaRPr lang="zh-CN" altLang="en-US" sz="3200" b="1" i="1" dirty="0"/>
          </a:p>
        </p:txBody>
      </p:sp>
      <p:pic>
        <p:nvPicPr>
          <p:cNvPr id="22530" name="Picture 2" descr="C:\Users\zhangjh\AppData\Roaming\360se6\Application\User Data\temp\Cen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8821565" cy="3214710"/>
          </a:xfrm>
          <a:prstGeom prst="rect">
            <a:avLst/>
          </a:prstGeom>
          <a:noFill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5720" y="5000636"/>
            <a:ext cx="84582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选项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必须执行一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+mn-lt"/>
                <a:ea typeface="+mn-ea"/>
              </a:rPr>
              <a:t>（扩展根分区）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由于是命令行界面，因此，使用上下左右键及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Tab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键操作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90600"/>
            <a:ext cx="8553480" cy="511175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Expand </a:t>
            </a:r>
            <a:r>
              <a:rPr lang="en-US" sz="2400" b="1" dirty="0" err="1" smtClean="0"/>
              <a:t>Filesystem</a:t>
            </a:r>
            <a:r>
              <a:rPr lang="en-US" sz="2400" b="1" dirty="0" smtClean="0"/>
              <a:t>  </a:t>
            </a:r>
            <a:r>
              <a:rPr lang="zh-CN" altLang="en-US" sz="2400" b="1" dirty="0" smtClean="0"/>
              <a:t>扩展文件系统（同旧版）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b="1" dirty="0" smtClean="0"/>
              <a:t>此步一定要执行，一路回车即可。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Change User Password  </a:t>
            </a:r>
            <a:r>
              <a:rPr lang="zh-CN" altLang="en-US" sz="2400" b="1" dirty="0" smtClean="0"/>
              <a:t>改变默认</a:t>
            </a:r>
            <a:r>
              <a:rPr lang="en-US" sz="2400" b="1" dirty="0" smtClean="0"/>
              <a:t>pi</a:t>
            </a:r>
            <a:r>
              <a:rPr lang="zh-CN" altLang="en-US" sz="2400" b="1" dirty="0" smtClean="0"/>
              <a:t>用户的密码，按回车后输入</a:t>
            </a:r>
            <a:r>
              <a:rPr lang="en-US" sz="2400" b="1" dirty="0" smtClean="0"/>
              <a:t>pi</a:t>
            </a:r>
            <a:r>
              <a:rPr lang="zh-CN" altLang="en-US" sz="2400" b="1" dirty="0" smtClean="0"/>
              <a:t>用户的新密码，可不修改。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Enable Boot to Desktop/Scratch </a:t>
            </a:r>
            <a:r>
              <a:rPr lang="zh-CN" altLang="en-US" sz="2400" b="1" dirty="0" smtClean="0"/>
              <a:t>启动时进入环境选择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en-US" sz="2400" dirty="0" smtClean="0"/>
              <a:t>Console Text console, requiring login(default)</a:t>
            </a:r>
          </a:p>
          <a:p>
            <a:pPr lvl="1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启动时进入字符控制台，需要进行登录（默认项）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smtClean="0"/>
              <a:t> </a:t>
            </a:r>
            <a:r>
              <a:rPr lang="en-US" sz="2400" dirty="0" smtClean="0"/>
              <a:t>Desktop log in as user ‘pi’ at the graphical desktop</a:t>
            </a:r>
          </a:p>
          <a:p>
            <a:pPr lvl="1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启动时进入</a:t>
            </a:r>
            <a:r>
              <a:rPr lang="en-US" sz="2400" dirty="0" smtClean="0"/>
              <a:t>LXDE</a:t>
            </a:r>
            <a:r>
              <a:rPr lang="zh-CN" altLang="en-US" sz="2400" dirty="0" smtClean="0"/>
              <a:t>图形界面的桌面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smtClean="0"/>
              <a:t> </a:t>
            </a:r>
            <a:r>
              <a:rPr lang="en-US" sz="2400" dirty="0" smtClean="0"/>
              <a:t>Scratch Start the Scratch programming environment upon boot</a:t>
            </a:r>
            <a:r>
              <a:rPr lang="zh-CN" altLang="en-US" sz="2400" dirty="0" smtClean="0"/>
              <a:t>启动时进入</a:t>
            </a:r>
            <a:r>
              <a:rPr lang="en-US" sz="2400" dirty="0" smtClean="0"/>
              <a:t>Scratch</a:t>
            </a:r>
            <a:r>
              <a:rPr lang="zh-CN" altLang="en-US" sz="2400" dirty="0" smtClean="0"/>
              <a:t>编程环境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可选择开机启动进入图形</a:t>
            </a:r>
            <a:r>
              <a:rPr lang="zh-CN" altLang="en-US" sz="2400" b="1" dirty="0" smtClean="0"/>
              <a:t>界面（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建议选字符控制台</a:t>
            </a:r>
            <a:r>
              <a:rPr lang="zh-CN" altLang="en-US" sz="2400" b="1" dirty="0" smtClean="0"/>
              <a:t>）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、树莓派配置参数介绍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28670"/>
            <a:ext cx="8553480" cy="511175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</a:t>
            </a:r>
            <a:r>
              <a:rPr lang="en-US" sz="2400" b="1" dirty="0" err="1" smtClean="0"/>
              <a:t>Internationalisation</a:t>
            </a:r>
            <a:r>
              <a:rPr lang="en-US" sz="2400" b="1" dirty="0" smtClean="0"/>
              <a:t> Options  </a:t>
            </a:r>
            <a:r>
              <a:rPr lang="zh-CN" altLang="en-US" sz="2400" b="1" dirty="0" smtClean="0"/>
              <a:t>国际化选项，可以更改默认语言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000" b="1" dirty="0" smtClean="0"/>
              <a:t> </a:t>
            </a:r>
            <a:r>
              <a:rPr lang="en-US" sz="2400" dirty="0" smtClean="0"/>
              <a:t>I1 Change Locale</a:t>
            </a:r>
            <a:r>
              <a:rPr lang="zh-CN" altLang="en-US" sz="2400" dirty="0" smtClean="0"/>
              <a:t>语言和区域设置，默认为英文。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树莓派默认是采用英文字库的，而且系统里没有预装中文字库，所以需要手动安装中文</a:t>
            </a:r>
            <a:r>
              <a:rPr lang="zh-CN" altLang="en-US" sz="2400" dirty="0" smtClean="0"/>
              <a:t>字体（实际已自带）。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在命令行输入以下命令：</a:t>
            </a:r>
            <a:br>
              <a:rPr lang="zh-CN" altLang="en-US" sz="2400" dirty="0" smtClean="0"/>
            </a:b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sz="2400" dirty="0" err="1" smtClean="0"/>
              <a:t>sudo</a:t>
            </a:r>
            <a:r>
              <a:rPr lang="en-US" sz="2400" dirty="0" smtClean="0"/>
              <a:t> apt-get install </a:t>
            </a:r>
            <a:r>
              <a:rPr lang="en-US" sz="2400" dirty="0" err="1" smtClean="0"/>
              <a:t>ttf-wqy-zenhei</a:t>
            </a:r>
            <a:r>
              <a:rPr lang="zh-CN" altLang="en-US" sz="2400" dirty="0" smtClean="0"/>
              <a:t>安装字库（系统已自带，可不安装）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zh-CN" altLang="en-US" sz="2400" dirty="0" smtClean="0"/>
              <a:t>安装过程中如果碰到</a:t>
            </a:r>
            <a:r>
              <a:rPr lang="en-US" altLang="zh-CN" sz="2400" dirty="0" smtClean="0"/>
              <a:t>(</a:t>
            </a:r>
            <a:r>
              <a:rPr lang="en-US" sz="2400" dirty="0" smtClean="0"/>
              <a:t>Y/n)，</a:t>
            </a:r>
            <a:r>
              <a:rPr lang="zh-CN" altLang="en-US" sz="2400" dirty="0" smtClean="0"/>
              <a:t>都选择</a:t>
            </a:r>
            <a:r>
              <a:rPr lang="en-US" sz="2400" dirty="0" smtClean="0"/>
              <a:t>y</a:t>
            </a:r>
            <a:br>
              <a:rPr lang="en-US" sz="2400" dirty="0" smtClean="0"/>
            </a:b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sz="2400" dirty="0" err="1" smtClean="0"/>
              <a:t>sudo</a:t>
            </a:r>
            <a:r>
              <a:rPr lang="en-US" sz="2400" dirty="0" smtClean="0"/>
              <a:t> apt-get install </a:t>
            </a:r>
            <a:r>
              <a:rPr lang="en-US" sz="2400" dirty="0" err="1" smtClean="0"/>
              <a:t>scim</a:t>
            </a:r>
            <a:r>
              <a:rPr lang="en-US" sz="2400" dirty="0" smtClean="0"/>
              <a:t>-pinyin</a:t>
            </a:r>
            <a:r>
              <a:rPr lang="zh-CN" altLang="en-US" sz="2400" dirty="0" smtClean="0"/>
              <a:t>安装中文拼音输入法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一般系统已安装中文字库，可不必再安装。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、树莓派配置参数介绍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28670"/>
            <a:ext cx="8553480" cy="511175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raspi-config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（此步一定要做，否则不出中文）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选择</a:t>
            </a:r>
            <a:r>
              <a:rPr lang="en-US" sz="2400" dirty="0" err="1" smtClean="0"/>
              <a:t>change_locale</a:t>
            </a:r>
            <a:r>
              <a:rPr lang="en-US" sz="2400" dirty="0" smtClean="0"/>
              <a:t>，</a:t>
            </a:r>
            <a:r>
              <a:rPr lang="zh-CN" altLang="en-US" sz="2400" dirty="0" smtClean="0"/>
              <a:t>在</a:t>
            </a:r>
            <a:r>
              <a:rPr lang="en-US" sz="2400" dirty="0" smtClean="0"/>
              <a:t>Default locale for the system environment</a:t>
            </a:r>
            <a:r>
              <a:rPr lang="zh-CN" altLang="en-US" sz="2400" dirty="0" smtClean="0"/>
              <a:t>中，选择删去</a:t>
            </a:r>
            <a:r>
              <a:rPr lang="en-US" altLang="zh-CN" sz="2400" dirty="0" smtClean="0"/>
              <a:t>en_GB.UTF-8 UTF-8</a:t>
            </a:r>
            <a:r>
              <a:rPr lang="zh-CN" altLang="en-US" sz="2400" dirty="0" smtClean="0"/>
              <a:t>前的*（使用空格键）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找到</a:t>
            </a:r>
            <a:r>
              <a:rPr lang="en-US" altLang="zh-CN" sz="2400" dirty="0" smtClean="0"/>
              <a:t>en_US.UTF-8 UTF-8</a:t>
            </a:r>
            <a:r>
              <a:rPr lang="zh-CN" altLang="en-US" sz="2400" dirty="0" smtClean="0"/>
              <a:t>，用空格键在它前面添加*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找到</a:t>
            </a:r>
            <a:r>
              <a:rPr lang="en-US" sz="2400" dirty="0" smtClean="0"/>
              <a:t>zh_CN.UTF-8</a:t>
            </a:r>
            <a:r>
              <a:rPr lang="en-US" altLang="zh-CN" sz="2400" dirty="0" smtClean="0"/>
              <a:t> UTF-8</a:t>
            </a:r>
            <a:r>
              <a:rPr lang="zh-CN" altLang="en-US" sz="2400" dirty="0" smtClean="0"/>
              <a:t>，用空格键在它前面添加*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在</a:t>
            </a:r>
            <a:r>
              <a:rPr lang="en-US" sz="2400" dirty="0" smtClean="0"/>
              <a:t>Default locale for the system environment:</a:t>
            </a:r>
            <a:r>
              <a:rPr lang="zh-CN" altLang="en-US" sz="2400" dirty="0" smtClean="0"/>
              <a:t>中，选择</a:t>
            </a:r>
            <a:r>
              <a:rPr lang="en-US" sz="2400" dirty="0" smtClean="0"/>
              <a:t>zh_CN.UTF-8，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选择</a:t>
            </a:r>
            <a:r>
              <a:rPr lang="en-US" altLang="zh-CN" sz="2400" dirty="0" smtClean="0"/>
              <a:t>OK</a:t>
            </a:r>
            <a:r>
              <a:rPr lang="zh-CN" altLang="en-US" sz="2400" dirty="0" smtClean="0"/>
              <a:t>，退出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4</a:t>
            </a:r>
            <a:r>
              <a:rPr lang="zh-CN" altLang="en-US" sz="2400" dirty="0" smtClean="0"/>
              <a:t>、配置完成之后，输入命令</a:t>
            </a:r>
            <a:r>
              <a:rPr lang="en-US" sz="2400" dirty="0" err="1" smtClean="0"/>
              <a:t>sudo</a:t>
            </a:r>
            <a:r>
              <a:rPr lang="en-US" sz="2400" dirty="0" smtClean="0"/>
              <a:t> reboot</a:t>
            </a:r>
            <a:r>
              <a:rPr lang="zh-CN" altLang="en-US" sz="2400" dirty="0" smtClean="0"/>
              <a:t>重启系统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zh-CN" altLang="en-US" sz="2400" dirty="0" smtClean="0"/>
              <a:t>重启完成后，就可以在显示屏上看到中文显示和中文输入法了，切换中文输入法一样也是</a:t>
            </a:r>
            <a:r>
              <a:rPr lang="en-US" sz="2400" dirty="0" err="1" smtClean="0"/>
              <a:t>ctrl+space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、树莓派配置参数介绍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90600"/>
            <a:ext cx="8553480" cy="5111750"/>
          </a:xfrm>
        </p:spPr>
        <p:txBody>
          <a:bodyPr/>
          <a:lstStyle/>
          <a:p>
            <a:pPr lvl="1">
              <a:buFont typeface="Wingdings" pitchFamily="2" charset="2"/>
              <a:buChar char="p"/>
            </a:pPr>
            <a:r>
              <a:rPr lang="en-US" sz="2400" dirty="0" smtClean="0"/>
              <a:t>I2 Change </a:t>
            </a:r>
            <a:r>
              <a:rPr lang="en-US" sz="2400" dirty="0" err="1" smtClean="0"/>
              <a:t>Timezone</a:t>
            </a:r>
            <a:r>
              <a:rPr lang="zh-CN" altLang="en-US" sz="2400" dirty="0" smtClean="0"/>
              <a:t>设置时区，如果不进行设置，</a:t>
            </a:r>
            <a:r>
              <a:rPr lang="en-US" sz="2400" dirty="0" smtClean="0"/>
              <a:t>PI</a:t>
            </a:r>
            <a:r>
              <a:rPr lang="zh-CN" altLang="en-US" sz="2400" dirty="0" smtClean="0"/>
              <a:t>的时间就显示不正常。选择</a:t>
            </a:r>
            <a:r>
              <a:rPr lang="en-US" sz="2400" dirty="0" smtClean="0"/>
              <a:t>Asia（</a:t>
            </a:r>
            <a:r>
              <a:rPr lang="zh-CN" altLang="en-US" sz="2400" dirty="0" smtClean="0"/>
              <a:t>亚洲）再选择</a:t>
            </a:r>
            <a:r>
              <a:rPr lang="en-US" sz="2400" dirty="0" smtClean="0"/>
              <a:t>Chongqing（</a:t>
            </a:r>
            <a:r>
              <a:rPr lang="zh-CN" altLang="en-US" sz="2400" dirty="0" smtClean="0"/>
              <a:t>重庆）即可。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sz="2400" dirty="0" smtClean="0"/>
              <a:t>I3 Change Keyboard Layout</a:t>
            </a:r>
            <a:r>
              <a:rPr lang="zh-CN" altLang="en-US" sz="2400" dirty="0" smtClean="0"/>
              <a:t>选择合适的键盘类型和</a:t>
            </a:r>
            <a:r>
              <a:rPr lang="zh-CN" altLang="en-US" sz="2400" dirty="0" smtClean="0"/>
              <a:t>布局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目前我们配置的键盘不需要修改（用缺省值）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、树莓派配置参数介绍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4973</TotalTime>
  <Words>2008</Words>
  <Application>Microsoft Office PowerPoint</Application>
  <PresentationFormat>全屏显示(4:3)</PresentationFormat>
  <Paragraphs>255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默认设计模板</vt:lpstr>
      <vt:lpstr>幻灯片 1</vt:lpstr>
      <vt:lpstr>1、树莓派的配置选项</vt:lpstr>
      <vt:lpstr>1、树莓派的配置选项</vt:lpstr>
      <vt:lpstr>1、树莓派的配置选项</vt:lpstr>
      <vt:lpstr>1、树莓派的配置</vt:lpstr>
      <vt:lpstr>2、树莓派配置参数介绍</vt:lpstr>
      <vt:lpstr>2、树莓派配置参数介绍</vt:lpstr>
      <vt:lpstr>2、树莓派配置参数介绍</vt:lpstr>
      <vt:lpstr>2、树莓派配置参数介绍</vt:lpstr>
      <vt:lpstr>2、树莓派配置参数介绍</vt:lpstr>
      <vt:lpstr>2、树莓派配置参数介绍</vt:lpstr>
      <vt:lpstr>4、修改树莓派的显示分辨率</vt:lpstr>
      <vt:lpstr>４、修改树莓派的显示分辨率</vt:lpstr>
      <vt:lpstr>４、树莓派配置生效</vt:lpstr>
      <vt:lpstr>5、 树莓派接摄像头</vt:lpstr>
      <vt:lpstr>6、 Win32DiskImager的树莓派备份</vt:lpstr>
      <vt:lpstr>6、 Win32DiskImager的树莓派备份</vt:lpstr>
      <vt:lpstr>7、一种树莓派备份软件</vt:lpstr>
      <vt:lpstr>7、直接用dd的树莓派备份方式</vt:lpstr>
      <vt:lpstr>8、 dump和restore的树莓派备份方式</vt:lpstr>
      <vt:lpstr>8、 dump和restore的树莓派备份方式</vt:lpstr>
      <vt:lpstr>8、 dump和restore的树莓派备份方式</vt:lpstr>
      <vt:lpstr>8、 dump和restore的树莓派备份方式</vt:lpstr>
      <vt:lpstr>8、 dump和restore的树莓派备份方式</vt:lpstr>
      <vt:lpstr>8、 dump和restore的树莓派备份方式</vt:lpstr>
      <vt:lpstr>8、 dump和restore的树莓派备份方式</vt:lpstr>
      <vt:lpstr>8、 dump和restore的树莓派备份方式</vt:lpstr>
      <vt:lpstr>8、 dump和restore的树莓派备份方式</vt:lpstr>
      <vt:lpstr>幻灯片 29</vt:lpstr>
      <vt:lpstr>9、 树莓派部分备份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332</cp:revision>
  <dcterms:created xsi:type="dcterms:W3CDTF">2009-01-14T02:14:53Z</dcterms:created>
  <dcterms:modified xsi:type="dcterms:W3CDTF">2015-07-02T03:23:45Z</dcterms:modified>
</cp:coreProperties>
</file>