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10" r:id="rId2"/>
    <p:sldId id="652" r:id="rId3"/>
    <p:sldId id="654" r:id="rId4"/>
    <p:sldId id="653" r:id="rId5"/>
    <p:sldId id="669" r:id="rId6"/>
    <p:sldId id="670" r:id="rId7"/>
    <p:sldId id="656" r:id="rId8"/>
    <p:sldId id="649" r:id="rId9"/>
    <p:sldId id="650" r:id="rId10"/>
    <p:sldId id="671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ustc.edu.cn/raspbian/raspbian/" TargetMode="External"/><Relationship Id="rId2" Type="http://schemas.openxmlformats.org/officeDocument/2006/relationships/hyperlink" Target="http://mirror.sysu.edu.cn/raspbian/raspbi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rrors.tuna.tsinghua.edu.cn/raspbian/raspbi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04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树莓派的远程连接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与其他客户端工具不同，这个是同时可以实现图形和命令行仿真的客户端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</a:t>
            </a:r>
            <a:r>
              <a:rPr lang="en-US" sz="3200" dirty="0" err="1" smtClean="0"/>
              <a:t>xrdp</a:t>
            </a:r>
            <a:r>
              <a:rPr lang="zh-CN" altLang="en-US" sz="3200" dirty="0" smtClean="0"/>
              <a:t>实现</a:t>
            </a:r>
            <a:r>
              <a:rPr lang="zh-CN" altLang="en-US" sz="3200" b="1" dirty="0" smtClean="0"/>
              <a:t>远程桌面连接</a:t>
            </a:r>
            <a:endParaRPr lang="zh-CN" altLang="en-US" sz="3200" b="1" i="1" dirty="0"/>
          </a:p>
        </p:txBody>
      </p:sp>
      <p:pic>
        <p:nvPicPr>
          <p:cNvPr id="18434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928802"/>
            <a:ext cx="5559433" cy="4308560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2857488" y="2000240"/>
            <a:ext cx="78581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58" y="1928802"/>
            <a:ext cx="228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点开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LX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终端，就是命令行客户端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为什么我的桌面上，除了一个树莓，什么都没有？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</a:t>
            </a:r>
            <a:r>
              <a:rPr lang="en-US" sz="3200" dirty="0" err="1" smtClean="0"/>
              <a:t>xrdp</a:t>
            </a:r>
            <a:r>
              <a:rPr lang="zh-CN" altLang="en-US" sz="3200" dirty="0" smtClean="0"/>
              <a:t>实现</a:t>
            </a:r>
            <a:r>
              <a:rPr lang="zh-CN" altLang="en-US" sz="3200" b="1" dirty="0" smtClean="0"/>
              <a:t>远程桌面连接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000892" cy="372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20" y="5429264"/>
            <a:ext cx="84582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这是因为树莓派的桌面，跟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一样，也是根据每个用户的情况不同，有不同的桌面的。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在树莓派桌面的左下角，点击类似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的“开始”按钮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</a:t>
            </a:r>
            <a:r>
              <a:rPr lang="en-US" sz="3200" dirty="0" err="1" smtClean="0"/>
              <a:t>xrdp</a:t>
            </a:r>
            <a:r>
              <a:rPr lang="zh-CN" altLang="en-US" sz="3200" dirty="0" smtClean="0"/>
              <a:t>实现</a:t>
            </a:r>
            <a:r>
              <a:rPr lang="zh-CN" altLang="en-US" sz="3200" b="1" dirty="0" smtClean="0"/>
              <a:t>远程桌面连接</a:t>
            </a:r>
            <a:endParaRPr lang="zh-CN" altLang="en-US" sz="3200" b="1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86314" y="1500174"/>
            <a:ext cx="388616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在弹出的菜单这中，选择需要放到桌面（在树莓派中，桌面被称为“菜单”）的应用程序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右键选择“添加到菜单”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看看，有什么了？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3929090" cy="412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000504"/>
            <a:ext cx="3143272" cy="196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000628" y="5429264"/>
            <a:ext cx="364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当然你也可以把它删掉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1)</a:t>
            </a:r>
            <a:r>
              <a:rPr lang="zh-CN" altLang="en-US" sz="2400" dirty="0" smtClean="0"/>
              <a:t>自动获取</a:t>
            </a:r>
            <a:r>
              <a:rPr lang="en-US" sz="2400" dirty="0" smtClean="0"/>
              <a:t>IP</a:t>
            </a:r>
            <a:r>
              <a:rPr lang="zh-CN" altLang="en-US" sz="2400" dirty="0" smtClean="0"/>
              <a:t>：树莓派默认有线网卡是使能的，只需将网线插入树莓派网卡，即可自动获得</a:t>
            </a:r>
            <a:r>
              <a:rPr lang="en-US" sz="2400" dirty="0" smtClean="0"/>
              <a:t>IP(</a:t>
            </a:r>
            <a:r>
              <a:rPr lang="zh-CN" altLang="en-US" sz="2400" dirty="0" smtClean="0"/>
              <a:t>要求在局域网内</a:t>
            </a:r>
            <a:r>
              <a:rPr lang="en-US" altLang="zh-CN" sz="2400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2)</a:t>
            </a:r>
            <a:r>
              <a:rPr lang="zh-CN" altLang="en-US" sz="2400" dirty="0" smtClean="0"/>
              <a:t>手动设定</a:t>
            </a:r>
            <a:r>
              <a:rPr lang="en-US" sz="2400" dirty="0" smtClean="0"/>
              <a:t>IP</a:t>
            </a:r>
            <a:r>
              <a:rPr lang="zh-CN" altLang="en-US" sz="2400" dirty="0" smtClean="0"/>
              <a:t>：如果是电脑与树莓派直连，不能自动获得</a:t>
            </a:r>
            <a:r>
              <a:rPr lang="en-US" sz="2400" dirty="0" smtClean="0"/>
              <a:t>IP</a:t>
            </a:r>
            <a:r>
              <a:rPr lang="zh-CN" altLang="en-US" sz="2400" dirty="0" smtClean="0"/>
              <a:t>，可以</a:t>
            </a:r>
            <a:r>
              <a:rPr lang="zh-CN" altLang="en-US" sz="2400" dirty="0" smtClean="0"/>
              <a:t>使用：</a:t>
            </a:r>
            <a:r>
              <a:rPr lang="en-US" sz="2400" dirty="0" err="1" smtClean="0"/>
              <a:t>ifconfig</a:t>
            </a:r>
            <a:r>
              <a:rPr lang="en-US" sz="2400" dirty="0" smtClean="0"/>
              <a:t> eth0 192.168.1.123</a:t>
            </a:r>
            <a:r>
              <a:rPr lang="zh-CN" altLang="en-US" sz="2400" dirty="0" smtClean="0"/>
              <a:t>设定</a:t>
            </a:r>
            <a:r>
              <a:rPr lang="en-US" sz="2400" dirty="0" err="1" smtClean="0"/>
              <a:t>ip</a:t>
            </a:r>
            <a:r>
              <a:rPr lang="zh-CN" altLang="en-US" sz="2400" dirty="0" smtClean="0"/>
              <a:t>（下次重启就没了）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3)</a:t>
            </a:r>
            <a:r>
              <a:rPr lang="zh-CN" altLang="en-US" sz="2400" dirty="0" smtClean="0"/>
              <a:t>设置静态</a:t>
            </a:r>
            <a:r>
              <a:rPr lang="en-US" sz="2400" dirty="0" smtClean="0"/>
              <a:t>IP：</a:t>
            </a:r>
            <a:r>
              <a:rPr lang="zh-CN" altLang="en-US" sz="2400" dirty="0" smtClean="0"/>
              <a:t>如果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教室的网络设置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为固定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IP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可以将电脑设置为静态</a:t>
            </a:r>
            <a:r>
              <a:rPr lang="en-US" sz="2400" dirty="0" err="1" smtClean="0"/>
              <a:t>ip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方法如下</a:t>
            </a:r>
            <a:r>
              <a:rPr lang="zh-CN" altLang="en-US" sz="2400" dirty="0" smtClean="0"/>
              <a:t>：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在终端中打开一下文件，执行</a:t>
            </a:r>
            <a:r>
              <a:rPr lang="en-US" sz="2000" dirty="0" err="1" smtClean="0"/>
              <a:t>sudo</a:t>
            </a:r>
            <a:r>
              <a:rPr lang="en-US" sz="2000" dirty="0" smtClean="0"/>
              <a:t> vi  /etc/network/interfaces</a:t>
            </a:r>
            <a:r>
              <a:rPr lang="zh-CN" altLang="en-US" sz="2000" dirty="0" smtClean="0"/>
              <a:t>树莓派自带的</a:t>
            </a:r>
            <a:r>
              <a:rPr lang="en-US" sz="2000" dirty="0" smtClean="0"/>
              <a:t>vi</a:t>
            </a:r>
            <a:r>
              <a:rPr lang="zh-CN" altLang="en-US" sz="2000" dirty="0" smtClean="0"/>
              <a:t>不是很好用，可以在图形界面用类似记事本工具修改。</a:t>
            </a:r>
            <a:endParaRPr lang="en-US" sz="2000" dirty="0" smtClean="0"/>
          </a:p>
          <a:p>
            <a:pPr lvl="1">
              <a:buNone/>
            </a:pPr>
            <a:r>
              <a:rPr lang="zh-CN" altLang="en-US" sz="2400" dirty="0" smtClean="0"/>
              <a:t>将左图内容改为：</a:t>
            </a:r>
            <a:br>
              <a:rPr lang="zh-CN" alt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、树莓派的有线网络配置</a:t>
            </a:r>
            <a:endParaRPr lang="zh-CN" altLang="en-US" sz="3200" b="1" i="1" dirty="0"/>
          </a:p>
        </p:txBody>
      </p:sp>
      <p:sp>
        <p:nvSpPr>
          <p:cNvPr id="8" name="矩形 7"/>
          <p:cNvSpPr/>
          <p:nvPr/>
        </p:nvSpPr>
        <p:spPr>
          <a:xfrm>
            <a:off x="214282" y="4786322"/>
            <a:ext cx="3643338" cy="13480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auto lo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iface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lo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inet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loopback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iface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 eth0 </a:t>
            </a:r>
            <a:r>
              <a:rPr lang="en-US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inet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dhcp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6314" y="4357694"/>
            <a:ext cx="394496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auto lo</a:t>
            </a:r>
            <a:b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iface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lo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inet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loopback</a:t>
            </a:r>
            <a:b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iface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 eth0 </a:t>
            </a:r>
            <a:r>
              <a:rPr lang="en-US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inet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 static</a:t>
            </a:r>
            <a:b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address 192.168.1.1</a:t>
            </a:r>
            <a:b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netmask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 255.255.255.0</a:t>
            </a:r>
            <a:b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gateway 192.168.1.1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071934" y="5143512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1)</a:t>
            </a:r>
            <a:r>
              <a:rPr lang="zh-CN" altLang="en-US" sz="2400" b="1" dirty="0" smtClean="0"/>
              <a:t>无线网卡驱动的确认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系统内置了无线网卡驱动，可在如下网站查找所支持的型号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http://elinux.org/RPi_VerifiedPeripherals#USB_Wi-Fi_Adapters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如有一个</a:t>
            </a:r>
            <a:r>
              <a:rPr lang="en-US" altLang="zh-CN" sz="2400" dirty="0" smtClean="0"/>
              <a:t>8188</a:t>
            </a:r>
            <a:r>
              <a:rPr lang="en-US" sz="2400" dirty="0" smtClean="0"/>
              <a:t>CUS</a:t>
            </a:r>
            <a:r>
              <a:rPr lang="zh-CN" altLang="en-US" sz="2400" dirty="0" smtClean="0"/>
              <a:t>（网卡芯片），验证是否支持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验证方法：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将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无线网卡插入树莓派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接口（旧版系统会自动重启，新版不会），敲入：</a:t>
            </a:r>
          </a:p>
          <a:p>
            <a:pPr>
              <a:buNone/>
            </a:pPr>
            <a:r>
              <a:rPr lang="en-US" altLang="zh-CN" sz="2400" dirty="0" smtClean="0"/>
              <a:t>	$</a:t>
            </a:r>
            <a:r>
              <a:rPr lang="en-US" sz="2400" dirty="0" err="1" smtClean="0"/>
              <a:t>lsusb</a:t>
            </a:r>
            <a:r>
              <a:rPr lang="en-US" sz="2400" dirty="0" smtClean="0"/>
              <a:t>：</a:t>
            </a:r>
            <a:r>
              <a:rPr lang="zh-CN" altLang="en-US" sz="2400" dirty="0" smtClean="0"/>
              <a:t>显示如下结果：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lsusb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smtClean="0"/>
              <a:t>Bus 001 Device 002: ID 0424:9514 Standard Microsystems Corp.</a:t>
            </a:r>
            <a:br>
              <a:rPr lang="en-US" sz="2000" b="1" dirty="0" smtClean="0"/>
            </a:br>
            <a:r>
              <a:rPr lang="en-US" sz="2000" b="1" dirty="0" smtClean="0"/>
              <a:t>Bus 001 Device 001: ID 1d6b:0002 Linux Foundation 2.0 root hub</a:t>
            </a:r>
            <a:br>
              <a:rPr lang="en-US" sz="2000" b="1" dirty="0" smtClean="0"/>
            </a:br>
            <a:r>
              <a:rPr lang="en-US" sz="2000" b="1" dirty="0" smtClean="0"/>
              <a:t>Bus 001 Device 003: ID 0424:ec00 Standard Microsystems Corp.</a:t>
            </a:r>
            <a:br>
              <a:rPr lang="en-US" sz="2000" b="1" dirty="0" smtClean="0"/>
            </a:br>
            <a:r>
              <a:rPr lang="en-US" sz="2000" b="1" dirty="0" smtClean="0"/>
              <a:t>Bus 001 Device 004: ID 0bda:8176 </a:t>
            </a:r>
            <a:r>
              <a:rPr lang="en-US" sz="2000" b="1" dirty="0" err="1" smtClean="0"/>
              <a:t>Realtek</a:t>
            </a:r>
            <a:r>
              <a:rPr lang="en-US" sz="2000" b="1" dirty="0" smtClean="0"/>
              <a:t> Semiconductor Corp. RTL8188CUS 802.11n WLAN Adapter</a:t>
            </a:r>
            <a:endParaRPr lang="en-US" sz="20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、树莓派的无线网络配置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本无线网卡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品牌：</a:t>
            </a:r>
            <a:r>
              <a:rPr lang="en-US" altLang="zh-CN" sz="2400" dirty="0" smtClean="0"/>
              <a:t>EDUP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型号：</a:t>
            </a:r>
            <a:r>
              <a:rPr lang="en-US" altLang="zh-CN" sz="2400" dirty="0" smtClean="0"/>
              <a:t>EP-N8508GS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类型：无线网卡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接口：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外置天线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遵循标准：</a:t>
            </a:r>
            <a:r>
              <a:rPr lang="en-US" altLang="zh-CN" sz="2400" dirty="0" smtClean="0"/>
              <a:t>IEEE 802.11b/g/n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无线速率：</a:t>
            </a:r>
            <a:r>
              <a:rPr lang="en-US" altLang="zh-CN" sz="2400" dirty="0" smtClean="0"/>
              <a:t>150Mbps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频率范围：</a:t>
            </a:r>
            <a:r>
              <a:rPr lang="en-US" altLang="zh-CN" sz="2400" dirty="0" smtClean="0"/>
              <a:t>2.4GHz</a:t>
            </a:r>
            <a:r>
              <a:rPr lang="zh-CN" altLang="en-US" sz="2400" dirty="0" smtClean="0"/>
              <a:t>工作信道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13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其他功能：支持软</a:t>
            </a:r>
            <a:r>
              <a:rPr lang="en-US" altLang="zh-CN" sz="2400" dirty="0" smtClean="0"/>
              <a:t>AP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采用芯片</a:t>
            </a:r>
            <a:r>
              <a:rPr lang="en-US" altLang="zh-CN" sz="2400" dirty="0" smtClean="0"/>
              <a:t>RTL8188ucs</a:t>
            </a:r>
            <a:r>
              <a:rPr lang="zh-CN" altLang="en-US" sz="2400" dirty="0" smtClean="0"/>
              <a:t>芯片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、树莓派的无线网络配置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857224" y="3214686"/>
            <a:ext cx="435771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224" y="1928802"/>
            <a:ext cx="328614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7224" y="4929198"/>
            <a:ext cx="435771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查看无线网卡是否被系统识别（硬件）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pi@raspberrypi</a:t>
            </a:r>
            <a:r>
              <a:rPr lang="en-US" sz="2400" dirty="0" smtClean="0"/>
              <a:t> ~ $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lsusb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、树莓派的无线网络配置</a:t>
            </a:r>
            <a:endParaRPr lang="zh-CN" altLang="en-US" sz="32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97248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14282" y="4786322"/>
            <a:ext cx="868365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其中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RTL8188CUS 802.11n WLAN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代表的就是无线网卡被系统识别，芯片是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RTL8188CUS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，支持的网络协议是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802.11n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与实际相符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357562"/>
            <a:ext cx="81439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查看无线网卡联网情况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pi@raspberrypi</a:t>
            </a:r>
            <a:r>
              <a:rPr lang="en-US" sz="2400" dirty="0" smtClean="0"/>
              <a:t> ~ $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altLang="zh-CN" sz="2400" dirty="0" err="1" smtClean="0"/>
              <a:t>iwconfig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、树莓派的无线网络配置</a:t>
            </a:r>
            <a:endParaRPr lang="zh-CN" altLang="en-US" sz="32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67981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714620"/>
            <a:ext cx="75009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2)</a:t>
            </a:r>
            <a:r>
              <a:rPr lang="zh-CN" altLang="en-US" sz="2400" b="1" dirty="0" smtClean="0"/>
              <a:t>无线网卡的配置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</a:t>
            </a:r>
            <a:r>
              <a:rPr lang="en-US" sz="2400" dirty="0" smtClean="0"/>
              <a:t>vi</a:t>
            </a:r>
            <a:r>
              <a:rPr lang="zh-CN" altLang="en-US" sz="2400" dirty="0" smtClean="0"/>
              <a:t>打开网络配置文件，进行修改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sudo</a:t>
            </a:r>
            <a:r>
              <a:rPr lang="en-US" sz="2400" dirty="0" smtClean="0"/>
              <a:t> vi  /etc/network/interfaces</a:t>
            </a:r>
            <a:r>
              <a:rPr lang="zh-CN" altLang="en-US" sz="2400" dirty="0" smtClean="0"/>
              <a:t>：</a:t>
            </a:r>
          </a:p>
          <a:p>
            <a:pPr>
              <a:buNone/>
            </a:pPr>
            <a:r>
              <a:rPr lang="en-US" sz="2400" dirty="0" smtClean="0"/>
              <a:t>	auto lo</a:t>
            </a:r>
            <a:br>
              <a:rPr lang="en-US" sz="2400" dirty="0" smtClean="0"/>
            </a:br>
            <a:r>
              <a:rPr lang="en-US" sz="2400" dirty="0" err="1" smtClean="0"/>
              <a:t>iface</a:t>
            </a:r>
            <a:r>
              <a:rPr lang="en-US" sz="2400" dirty="0" smtClean="0"/>
              <a:t> lo </a:t>
            </a:r>
            <a:r>
              <a:rPr lang="en-US" sz="2400" dirty="0" err="1" smtClean="0"/>
              <a:t>inet</a:t>
            </a:r>
            <a:r>
              <a:rPr lang="en-US" sz="2400" dirty="0" smtClean="0"/>
              <a:t> loopback</a:t>
            </a:r>
            <a:br>
              <a:rPr lang="en-US" sz="2400" dirty="0" smtClean="0"/>
            </a:br>
            <a:r>
              <a:rPr lang="en-US" sz="2400" dirty="0" err="1" smtClean="0"/>
              <a:t>iface</a:t>
            </a:r>
            <a:r>
              <a:rPr lang="en-US" sz="2400" dirty="0" smtClean="0"/>
              <a:t> eth0 </a:t>
            </a:r>
            <a:r>
              <a:rPr lang="en-US" sz="2400" dirty="0" err="1" smtClean="0"/>
              <a:t>inet</a:t>
            </a:r>
            <a:r>
              <a:rPr lang="en-US" sz="2400" dirty="0" smtClean="0"/>
              <a:t> </a:t>
            </a:r>
            <a:r>
              <a:rPr lang="en-US" sz="2400" dirty="0" err="1" smtClean="0"/>
              <a:t>dhcp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auto wlan0</a:t>
            </a:r>
            <a:br>
              <a:rPr lang="en-US" sz="2400" b="1" dirty="0" smtClean="0"/>
            </a:br>
            <a:r>
              <a:rPr lang="en-US" sz="2400" b="1" dirty="0" smtClean="0"/>
              <a:t>allow-</a:t>
            </a:r>
            <a:r>
              <a:rPr lang="en-US" sz="2400" b="1" dirty="0" err="1" smtClean="0"/>
              <a:t>hotplug</a:t>
            </a:r>
            <a:r>
              <a:rPr lang="en-US" sz="2400" b="1" dirty="0" smtClean="0"/>
              <a:t> wlan0</a:t>
            </a:r>
            <a:br>
              <a:rPr lang="en-US" sz="2400" b="1" dirty="0" smtClean="0"/>
            </a:br>
            <a:r>
              <a:rPr lang="en-US" sz="2400" b="1" dirty="0" err="1" smtClean="0"/>
              <a:t>iface</a:t>
            </a:r>
            <a:r>
              <a:rPr lang="en-US" sz="2400" b="1" dirty="0" smtClean="0"/>
              <a:t> wlan0 </a:t>
            </a:r>
            <a:r>
              <a:rPr lang="en-US" sz="2400" b="1" dirty="0" err="1" smtClean="0"/>
              <a:t>inet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dhcp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err="1" smtClean="0"/>
              <a:t>wpa-ssid</a:t>
            </a:r>
            <a:r>
              <a:rPr lang="en-US" sz="2400" b="1" dirty="0" smtClean="0"/>
              <a:t> “360WiFi”</a:t>
            </a:r>
            <a:br>
              <a:rPr lang="en-US" sz="2400" b="1" dirty="0" smtClean="0"/>
            </a:br>
            <a:r>
              <a:rPr lang="en-US" sz="2400" b="1" dirty="0" err="1" smtClean="0"/>
              <a:t>wpa-psk</a:t>
            </a:r>
            <a:r>
              <a:rPr lang="en-US" sz="2400" b="1" dirty="0" smtClean="0"/>
              <a:t> “</a:t>
            </a:r>
            <a:r>
              <a:rPr lang="en-US" sz="2400" b="1" dirty="0" err="1" smtClean="0"/>
              <a:t>hellworld</a:t>
            </a:r>
            <a:r>
              <a:rPr lang="en-US" sz="2400" b="1" dirty="0" smtClean="0"/>
              <a:t>”</a:t>
            </a:r>
            <a:br>
              <a:rPr lang="en-US" sz="2400" b="1" dirty="0" smtClean="0"/>
            </a:br>
            <a:r>
              <a:rPr lang="en-US" sz="2400" b="1" dirty="0" smtClean="0"/>
              <a:t>#</a:t>
            </a:r>
            <a:r>
              <a:rPr lang="en-US" sz="2400" b="1" dirty="0" err="1" smtClean="0"/>
              <a:t>wpa</a:t>
            </a:r>
            <a:r>
              <a:rPr lang="en-US" sz="2400" b="1" dirty="0" smtClean="0"/>
              <a:t>-roam /etc/</a:t>
            </a:r>
            <a:r>
              <a:rPr lang="en-US" sz="2400" b="1" dirty="0" err="1" smtClean="0"/>
              <a:t>wpa_supplicant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wpa_supplicant.conf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zh-CN" altLang="en-US" sz="2400" dirty="0" smtClean="0"/>
              <a:t>重启即可连入网络名为</a:t>
            </a:r>
            <a:r>
              <a:rPr lang="en-US" altLang="zh-CN" sz="2400" dirty="0" smtClean="0"/>
              <a:t>360</a:t>
            </a:r>
            <a:r>
              <a:rPr lang="en-US" sz="2400" dirty="0" smtClean="0"/>
              <a:t>WIFI，</a:t>
            </a:r>
            <a:r>
              <a:rPr lang="zh-CN" altLang="en-US" sz="2400" dirty="0" smtClean="0"/>
              <a:t>密码为</a:t>
            </a:r>
            <a:r>
              <a:rPr lang="en-US" sz="2400" dirty="0" err="1" smtClean="0"/>
              <a:t>helloworld</a:t>
            </a:r>
            <a:r>
              <a:rPr lang="zh-CN" altLang="en-US" sz="2400" dirty="0" smtClean="0"/>
              <a:t>的网络，如果想要设置为静态</a:t>
            </a:r>
            <a:r>
              <a:rPr lang="en-US" sz="2400" dirty="0" err="1" smtClean="0"/>
              <a:t>ip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类似有线网卡，修改相应代码即可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、树莓派的无线网络配置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071546"/>
            <a:ext cx="8458200" cy="114300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连入的网络名和密码也可以不设置，通过桌面的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工具，进行添加设置。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、树莓派的无线网络配置</a:t>
            </a:r>
            <a:endParaRPr lang="zh-CN" altLang="en-US" sz="3200" b="1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000240"/>
            <a:ext cx="3857652" cy="43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7158" y="2143116"/>
            <a:ext cx="392909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直接使用图形界面所带的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WiFi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Config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进行操作，则更简便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Scan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中找到热点，输入密码，点击连接即可。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SSH</a:t>
            </a:r>
            <a:r>
              <a:rPr lang="zh-CN" altLang="en-US" sz="2400" dirty="0" smtClean="0"/>
              <a:t>服务默认已经安装完毕</a:t>
            </a:r>
            <a:br>
              <a:rPr lang="zh-CN" altLang="en-US" sz="2400" dirty="0" smtClean="0"/>
            </a:br>
            <a:r>
              <a:rPr lang="zh-CN" altLang="en-US" sz="2400" dirty="0" smtClean="0"/>
              <a:t>只需在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上安装一个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客户端即可，如：</a:t>
            </a:r>
            <a:r>
              <a:rPr lang="en-US" altLang="zh-CN" sz="2400" dirty="0" err="1" smtClean="0"/>
              <a:t>PuTTY</a:t>
            </a: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err="1" smtClean="0"/>
              <a:t>PuTTY</a:t>
            </a:r>
            <a:r>
              <a:rPr lang="zh-CN" altLang="en-US" sz="3200" b="1" dirty="0" smtClean="0"/>
              <a:t>实现远程桌面</a:t>
            </a:r>
            <a:r>
              <a:rPr lang="en-US" altLang="zh-CN" sz="3200" b="1" dirty="0" smtClean="0"/>
              <a:t>SSH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500034" y="1714488"/>
            <a:ext cx="314327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host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填入树莓派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点击打开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857364"/>
            <a:ext cx="5143536" cy="457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857232"/>
            <a:ext cx="8458200" cy="114300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有线或者无线网络连通过，可以通过更新系统包（升级）的方式，测试网络是否可用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执行以下命令即可：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apt-get update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得到：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600" dirty="0" smtClean="0"/>
              <a:t>Get:1 http://raspberrypi.collabora.com wheezy Release.gpg [836 B]              </a:t>
            </a:r>
            <a:br>
              <a:rPr lang="en-US" sz="1600" dirty="0" smtClean="0"/>
            </a:br>
            <a:r>
              <a:rPr lang="en-US" sz="1600" dirty="0" smtClean="0"/>
              <a:t>Get:2 http://archive.raspberrypi.org wheezy Release.gpg [490 B]                </a:t>
            </a:r>
            <a:br>
              <a:rPr lang="en-US" sz="1600" dirty="0" smtClean="0"/>
            </a:br>
            <a:r>
              <a:rPr lang="en-US" sz="1600" dirty="0" smtClean="0"/>
              <a:t>Get:3 http://raspberrypi.collabora.com wheezy Release [7,532 B]                </a:t>
            </a:r>
            <a:br>
              <a:rPr lang="en-US" sz="1600" dirty="0" smtClean="0"/>
            </a:br>
            <a:r>
              <a:rPr lang="en-US" sz="1600" dirty="0" smtClean="0"/>
              <a:t>Get:4 http://mirrordirector.raspbian.org wheezy Release.gpg [490 B]            </a:t>
            </a:r>
            <a:br>
              <a:rPr lang="en-US" sz="1600" dirty="0" smtClean="0"/>
            </a:br>
            <a:r>
              <a:rPr lang="en-US" sz="1600" dirty="0" smtClean="0"/>
              <a:t>Get:5 http://mirrordirector.raspbian.org wheezy Release [14.4 </a:t>
            </a:r>
            <a:r>
              <a:rPr lang="en-US" sz="1600" dirty="0" err="1" smtClean="0"/>
              <a:t>kB</a:t>
            </a:r>
            <a:r>
              <a:rPr lang="en-US" sz="1600" dirty="0" smtClean="0"/>
              <a:t>]              </a:t>
            </a:r>
            <a:br>
              <a:rPr lang="en-US" sz="1600" dirty="0" smtClean="0"/>
            </a:br>
            <a:r>
              <a:rPr lang="en-US" sz="1600" dirty="0" smtClean="0"/>
              <a:t>Get:6 http://raspberrypi.collabora.com wheezy/</a:t>
            </a:r>
            <a:r>
              <a:rPr lang="en-US" sz="1600" dirty="0" err="1" smtClean="0"/>
              <a:t>rpi</a:t>
            </a:r>
            <a:r>
              <a:rPr lang="en-US" sz="1600" dirty="0" smtClean="0"/>
              <a:t> </a:t>
            </a:r>
            <a:r>
              <a:rPr lang="en-US" sz="1600" dirty="0" err="1" smtClean="0"/>
              <a:t>armhf</a:t>
            </a:r>
            <a:r>
              <a:rPr lang="en-US" sz="1600" dirty="0" smtClean="0"/>
              <a:t> Packages [2,214 B]     </a:t>
            </a:r>
            <a:br>
              <a:rPr lang="en-US" sz="1600" dirty="0" smtClean="0"/>
            </a:br>
            <a:r>
              <a:rPr lang="en-US" sz="1600" dirty="0" smtClean="0"/>
              <a:t>Get:7 http://archive.raspberrypi.org wheezy Release [7,263 B] </a:t>
            </a:r>
          </a:p>
          <a:p>
            <a:pPr>
              <a:buNone/>
            </a:pPr>
            <a:r>
              <a:rPr lang="en-US" sz="1600" dirty="0" smtClean="0"/>
              <a:t>	....</a:t>
            </a:r>
            <a:br>
              <a:rPr lang="en-US" sz="1600" dirty="0" smtClean="0"/>
            </a:br>
            <a:r>
              <a:rPr lang="en-US" sz="1600" dirty="0" err="1" smtClean="0"/>
              <a:t>Ign</a:t>
            </a:r>
            <a:r>
              <a:rPr lang="en-US" sz="1600" dirty="0" smtClean="0"/>
              <a:t> http://mirrordirector.raspbian.org wheezy/</a:t>
            </a:r>
            <a:r>
              <a:rPr lang="en-US" sz="1600" dirty="0" err="1" smtClean="0"/>
              <a:t>rpi</a:t>
            </a:r>
            <a:r>
              <a:rPr lang="en-US" sz="1600" dirty="0" smtClean="0"/>
              <a:t> Translation-</a:t>
            </a:r>
            <a:r>
              <a:rPr lang="en-US" sz="1600" dirty="0" err="1" smtClean="0"/>
              <a:t>en_GB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Ign</a:t>
            </a:r>
            <a:r>
              <a:rPr lang="en-US" sz="1600" dirty="0" smtClean="0"/>
              <a:t> http://mirrordirector.raspbian.org wheezy/</a:t>
            </a:r>
            <a:r>
              <a:rPr lang="en-US" sz="1600" dirty="0" err="1" smtClean="0"/>
              <a:t>rpi</a:t>
            </a:r>
            <a:r>
              <a:rPr lang="en-US" sz="1600" dirty="0" smtClean="0"/>
              <a:t> Translation-en</a:t>
            </a:r>
            <a:br>
              <a:rPr lang="en-US" sz="1600" dirty="0" smtClean="0"/>
            </a:br>
            <a:r>
              <a:rPr lang="en-US" sz="1600" dirty="0" smtClean="0"/>
              <a:t>Fetched 6,992 </a:t>
            </a:r>
            <a:r>
              <a:rPr lang="en-US" sz="1600" dirty="0" err="1" smtClean="0"/>
              <a:t>kB</a:t>
            </a:r>
            <a:r>
              <a:rPr lang="en-US" sz="1600" dirty="0" smtClean="0"/>
              <a:t> in 1min 12s (96.6 </a:t>
            </a:r>
            <a:r>
              <a:rPr lang="en-US" sz="1600" dirty="0" err="1" smtClean="0"/>
              <a:t>kB</a:t>
            </a:r>
            <a:r>
              <a:rPr lang="en-US" sz="1600" dirty="0" smtClean="0"/>
              <a:t>/s)      </a:t>
            </a:r>
            <a:br>
              <a:rPr lang="en-US" sz="1600" dirty="0" smtClean="0"/>
            </a:br>
            <a:r>
              <a:rPr lang="en-US" sz="1600" dirty="0" smtClean="0"/>
              <a:t>Reading package lists... Done</a:t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、系统网络测试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458200" cy="114300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如果系统正常更新完成，说明你的网络是好的了。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系统包的更新来自系统自带的软件“源”，也可以对这些源进行更新。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sudo</a:t>
            </a:r>
            <a:r>
              <a:rPr lang="en-US" sz="2400" dirty="0" smtClean="0"/>
              <a:t> vi /etc/apt/</a:t>
            </a:r>
            <a:r>
              <a:rPr lang="en-US" sz="2400" dirty="0" err="1" smtClean="0"/>
              <a:t>sources.list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将默认的用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号屏蔽，改为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400" b="1" dirty="0" err="1" smtClean="0"/>
              <a:t>deb</a:t>
            </a:r>
            <a:r>
              <a:rPr lang="en-US" sz="2400" b="1" dirty="0" smtClean="0"/>
              <a:t> http://mirrors.ustc.edu.cn/raspbian/raspbian/ wheezy main </a:t>
            </a:r>
            <a:r>
              <a:rPr lang="en-US" sz="2400" b="1" dirty="0" err="1" smtClean="0"/>
              <a:t>contrib</a:t>
            </a:r>
            <a:r>
              <a:rPr lang="en-US" sz="2400" b="1" dirty="0" smtClean="0"/>
              <a:t> non-free </a:t>
            </a:r>
            <a:r>
              <a:rPr lang="en-US" sz="2400" b="1" dirty="0" err="1" smtClean="0"/>
              <a:t>rpi</a:t>
            </a:r>
            <a:endParaRPr lang="en-US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b="1" dirty="0" smtClean="0"/>
              <a:t>	</a:t>
            </a:r>
            <a:r>
              <a:rPr lang="zh-CN" altLang="en-US" sz="2400" b="1" dirty="0" smtClean="0"/>
              <a:t>或者</a:t>
            </a:r>
            <a:endParaRPr lang="zh-CN" altLang="en-US" sz="2400" dirty="0" smtClean="0"/>
          </a:p>
          <a:p>
            <a:pPr>
              <a:buNone/>
            </a:pPr>
            <a:r>
              <a:rPr lang="en-US" sz="2400" b="1" dirty="0" smtClean="0"/>
              <a:t>	 </a:t>
            </a:r>
            <a:r>
              <a:rPr lang="en-US" sz="2400" b="1" dirty="0" err="1" smtClean="0"/>
              <a:t>deb</a:t>
            </a:r>
            <a:r>
              <a:rPr lang="en-US" sz="2400" b="1" dirty="0" smtClean="0"/>
              <a:t> http://mirror.nus.edu.sg/raspbian/raspbian wheezy main </a:t>
            </a:r>
            <a:r>
              <a:rPr lang="en-US" sz="2400" b="1" dirty="0" err="1" smtClean="0"/>
              <a:t>contrib</a:t>
            </a:r>
            <a:r>
              <a:rPr lang="en-US" sz="2400" b="1" dirty="0" smtClean="0"/>
              <a:t> non-free </a:t>
            </a:r>
            <a:r>
              <a:rPr lang="en-US" sz="2400" b="1" dirty="0" err="1" smtClean="0"/>
              <a:t>rpi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、改变更新源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458200" cy="114300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或者用以下地址代替上面的地址栏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中山大学</a:t>
            </a:r>
          </a:p>
          <a:p>
            <a:pPr>
              <a:buNone/>
            </a:pPr>
            <a:r>
              <a:rPr lang="en-US" sz="2000" dirty="0" err="1" smtClean="0"/>
              <a:t>Raspbian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http://mirror.sysu.edu.cn/raspbian/raspbian/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中国科学技术大学</a:t>
            </a:r>
          </a:p>
          <a:p>
            <a:pPr>
              <a:buNone/>
            </a:pPr>
            <a:r>
              <a:rPr lang="en-US" sz="2000" dirty="0" err="1" smtClean="0"/>
              <a:t>Raspbian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http://mirrors.ustc.edu.cn/raspbian/raspbian/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清华大学</a:t>
            </a:r>
          </a:p>
          <a:p>
            <a:pPr>
              <a:buNone/>
            </a:pPr>
            <a:r>
              <a:rPr lang="en-US" sz="2000" dirty="0" err="1" smtClean="0"/>
              <a:t>Raspbian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http://mirrors.tuna.tsinghua.edu.cn/raspbian/raspbian/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华中科技大学</a:t>
            </a:r>
          </a:p>
          <a:p>
            <a:pPr>
              <a:buNone/>
            </a:pPr>
            <a:r>
              <a:rPr lang="en-US" sz="2000" dirty="0" err="1" smtClean="0"/>
              <a:t>Raspbian</a:t>
            </a:r>
            <a:r>
              <a:rPr lang="en-US" sz="2000" dirty="0" smtClean="0"/>
              <a:t> http://mirrors.hustunique.com/raspbian/raspbian/</a:t>
            </a:r>
          </a:p>
          <a:p>
            <a:pPr>
              <a:buFont typeface="Wingdings" pitchFamily="2" charset="2"/>
              <a:buChar char="p"/>
            </a:pPr>
            <a:r>
              <a:rPr lang="en-US" sz="2000" dirty="0" smtClean="0"/>
              <a:t>Arch Linux ARM http://mirrors.hustunique.com/archlinuxarm/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大连东软信息学院源（北方用户）</a:t>
            </a:r>
            <a:br>
              <a:rPr lang="zh-CN" altLang="en-US" sz="2000" dirty="0" smtClean="0"/>
            </a:br>
            <a:r>
              <a:rPr lang="en-US" sz="2000" dirty="0" err="1" smtClean="0"/>
              <a:t>Raspbian</a:t>
            </a:r>
            <a:r>
              <a:rPr lang="en-US" sz="2000" dirty="0" smtClean="0"/>
              <a:t> http://mirrors.neusoft.edu.cn/raspbian/raspbian/</a:t>
            </a:r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smtClean="0"/>
              <a:t>6</a:t>
            </a:r>
            <a:r>
              <a:rPr lang="zh-CN" altLang="en-US" sz="3200" b="1" smtClean="0"/>
              <a:t>、</a:t>
            </a:r>
            <a:r>
              <a:rPr lang="zh-CN" altLang="en-US" sz="3200" b="1" dirty="0" smtClean="0"/>
              <a:t>改变更新源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出现树莓派的命令行界面，输入用户名和密码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err="1" smtClean="0"/>
              <a:t>PuTTY</a:t>
            </a:r>
            <a:r>
              <a:rPr lang="zh-CN" altLang="en-US" sz="3200" b="1" dirty="0" smtClean="0"/>
              <a:t>实现远程桌面</a:t>
            </a:r>
            <a:r>
              <a:rPr lang="en-US" altLang="zh-CN" sz="3200" b="1" dirty="0" smtClean="0"/>
              <a:t>SSH</a:t>
            </a:r>
            <a:endParaRPr lang="zh-CN" altLang="en-US" sz="3200" b="1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8781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5720" y="4786322"/>
            <a:ext cx="84582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PuTTY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是命令行仿真界面。但在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系统下，命令行是更常用的操作模式。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其他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客户端如：</a:t>
            </a:r>
            <a:r>
              <a:rPr lang="en-US" altLang="zh-CN" sz="2400" dirty="0" smtClean="0"/>
              <a:t>xshell4.0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Xmanage4.0</a:t>
            </a:r>
            <a:r>
              <a:rPr lang="zh-CN" altLang="en-US" sz="2400" dirty="0" smtClean="0"/>
              <a:t>的一个组件）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smtClean="0"/>
              <a:t>xshell4.0</a:t>
            </a:r>
            <a:r>
              <a:rPr lang="zh-CN" altLang="en-US" sz="3200" b="1" dirty="0" smtClean="0"/>
              <a:t>实现远程桌面</a:t>
            </a:r>
            <a:r>
              <a:rPr lang="en-US" altLang="zh-CN" sz="3200" b="1" dirty="0" smtClean="0"/>
              <a:t>SSH</a:t>
            </a:r>
            <a:endParaRPr lang="zh-CN" altLang="en-US" sz="3200" b="1" i="1" dirty="0"/>
          </a:p>
        </p:txBody>
      </p:sp>
      <p:pic>
        <p:nvPicPr>
          <p:cNvPr id="19458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571612"/>
            <a:ext cx="5029200" cy="447675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57158" y="1643050"/>
            <a:ext cx="3143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host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填入树莓派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即可，用户名、密码同串口登陆一致（默认：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pi/raspberry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另一个比较好的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客户端如：</a:t>
            </a:r>
            <a:r>
              <a:rPr lang="en-US" altLang="zh-CN" sz="2400" dirty="0" err="1" smtClean="0"/>
              <a:t>SecureCRT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6.5.0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err="1" smtClean="0"/>
              <a:t>SecureCRT</a:t>
            </a:r>
            <a:r>
              <a:rPr lang="zh-CN" altLang="en-US" sz="3200" b="1" dirty="0" smtClean="0"/>
              <a:t>实现远程桌面</a:t>
            </a:r>
            <a:r>
              <a:rPr lang="en-US" altLang="zh-CN" sz="3200" b="1" dirty="0" smtClean="0"/>
              <a:t>SSH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357158" y="1643050"/>
            <a:ext cx="314327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host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填入树莓派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即可，用户名、密码同串口登陆一致（默认：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pi/raspberry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选择使用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SSH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协议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在外观选项中，选择字符编码为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UTF-8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，以支持中文。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500174"/>
            <a:ext cx="52387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0000"/>
                </a:solidFill>
              </a:rPr>
              <a:t>该工具的好处是可以支持直接的文件传输，而不需要使用</a:t>
            </a:r>
            <a:r>
              <a:rPr lang="en-US" altLang="zh-CN" sz="2400" dirty="0" smtClean="0">
                <a:solidFill>
                  <a:srgbClr val="000000"/>
                </a:solidFill>
              </a:rPr>
              <a:t>SCP</a:t>
            </a:r>
            <a:r>
              <a:rPr lang="zh-CN" altLang="en-US" sz="2400" dirty="0" smtClean="0">
                <a:solidFill>
                  <a:srgbClr val="000000"/>
                </a:solidFill>
              </a:rPr>
              <a:t>命令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err="1" smtClean="0"/>
              <a:t>SecureCRT</a:t>
            </a:r>
            <a:r>
              <a:rPr lang="zh-CN" altLang="en-US" sz="3200" b="1" dirty="0" smtClean="0"/>
              <a:t>实现远程桌面</a:t>
            </a:r>
            <a:r>
              <a:rPr lang="en-US" altLang="zh-CN" sz="3200" b="1" dirty="0" smtClean="0"/>
              <a:t>SSH</a:t>
            </a:r>
            <a:endParaRPr lang="zh-CN" altLang="en-US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928802"/>
            <a:ext cx="57721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通过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自带的远程桌面软件，可以远程访问树莓派桌面应用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上运行系统附件目录下的远程桌面连接程序，输入树莓派的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或系统名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</a:t>
            </a:r>
            <a:r>
              <a:rPr lang="en-US" sz="3200" dirty="0" smtClean="0"/>
              <a:t>windows</a:t>
            </a:r>
            <a:r>
              <a:rPr lang="zh-CN" altLang="en-US" sz="3200" dirty="0" smtClean="0"/>
              <a:t>实现</a:t>
            </a:r>
            <a:r>
              <a:rPr lang="zh-CN" altLang="en-US" sz="3200" b="1" dirty="0" smtClean="0"/>
              <a:t>远程桌面连接</a:t>
            </a:r>
            <a:endParaRPr lang="zh-CN" altLang="en-US" sz="3200" b="1" i="1" dirty="0"/>
          </a:p>
        </p:txBody>
      </p:sp>
      <p:pic>
        <p:nvPicPr>
          <p:cNvPr id="1026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071810"/>
            <a:ext cx="6089647" cy="350046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5720" y="3143248"/>
            <a:ext cx="2000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树莓派的实际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地址可运行树莓派桌面上的</a:t>
            </a:r>
            <a:r>
              <a:rPr lang="en-US" altLang="zh-CN" sz="20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WiFi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0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Config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工具查看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071546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输入树莓派的用户名和密码，默认：</a:t>
            </a:r>
            <a:r>
              <a:rPr lang="en-US" altLang="zh-CN" sz="2400" dirty="0" smtClean="0"/>
              <a:t>pi/raspberry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</a:t>
            </a:r>
            <a:r>
              <a:rPr lang="en-US" sz="3200" dirty="0" err="1" smtClean="0"/>
              <a:t>xrdp</a:t>
            </a:r>
            <a:r>
              <a:rPr lang="zh-CN" altLang="en-US" sz="3200" dirty="0" smtClean="0"/>
              <a:t>实现</a:t>
            </a:r>
            <a:r>
              <a:rPr lang="zh-CN" altLang="en-US" sz="3200" b="1" dirty="0" smtClean="0"/>
              <a:t>远程桌面连接</a:t>
            </a:r>
            <a:endParaRPr lang="zh-CN" altLang="en-US" sz="3200" b="1" i="1" dirty="0"/>
          </a:p>
        </p:txBody>
      </p:sp>
      <p:pic>
        <p:nvPicPr>
          <p:cNvPr id="17410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872709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出现与树莓派显示器完全一样的界面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、使用</a:t>
            </a:r>
            <a:r>
              <a:rPr lang="en-US" sz="3200" dirty="0" err="1" smtClean="0"/>
              <a:t>xrdp</a:t>
            </a:r>
            <a:r>
              <a:rPr lang="zh-CN" altLang="en-US" sz="3200" dirty="0" smtClean="0"/>
              <a:t>实现</a:t>
            </a:r>
            <a:r>
              <a:rPr lang="zh-CN" altLang="en-US" sz="3200" b="1" dirty="0" smtClean="0"/>
              <a:t>远程桌面连接</a:t>
            </a:r>
            <a:endParaRPr lang="zh-CN" altLang="en-US" sz="3200" b="1" i="1" dirty="0"/>
          </a:p>
        </p:txBody>
      </p:sp>
      <p:pic>
        <p:nvPicPr>
          <p:cNvPr id="18434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71612"/>
            <a:ext cx="5559433" cy="4308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952</Words>
  <Application>Microsoft Office PowerPoint</Application>
  <PresentationFormat>全屏显示(4:3)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幻灯片 1</vt:lpstr>
      <vt:lpstr>1、使用PuTTY实现远程桌面SSH</vt:lpstr>
      <vt:lpstr>1、使用PuTTY实现远程桌面SSH</vt:lpstr>
      <vt:lpstr>1、使用xshell4.0实现远程桌面SSH</vt:lpstr>
      <vt:lpstr>1、使用SecureCRT实现远程桌面SSH</vt:lpstr>
      <vt:lpstr>1、使用SecureCRT实现远程桌面SSH</vt:lpstr>
      <vt:lpstr>3、使用windows实现远程桌面连接</vt:lpstr>
      <vt:lpstr>3、使用xrdp实现远程桌面连接</vt:lpstr>
      <vt:lpstr>3、使用xrdp实现远程桌面连接</vt:lpstr>
      <vt:lpstr>3、使用xrdp实现远程桌面连接</vt:lpstr>
      <vt:lpstr>3、使用xrdp实现远程桌面连接</vt:lpstr>
      <vt:lpstr>3、使用xrdp实现远程桌面连接</vt:lpstr>
      <vt:lpstr>4、树莓派的有线网络配置</vt:lpstr>
      <vt:lpstr>5、树莓派的无线网络配置</vt:lpstr>
      <vt:lpstr>5、树莓派的无线网络配置</vt:lpstr>
      <vt:lpstr>5、树莓派的无线网络配置</vt:lpstr>
      <vt:lpstr>5、树莓派的无线网络配置</vt:lpstr>
      <vt:lpstr>5、树莓派的无线网络配置</vt:lpstr>
      <vt:lpstr>5、树莓派的无线网络配置</vt:lpstr>
      <vt:lpstr>6、系统网络测试</vt:lpstr>
      <vt:lpstr>6、改变更新源</vt:lpstr>
      <vt:lpstr>6、改变更新源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330</cp:revision>
  <dcterms:created xsi:type="dcterms:W3CDTF">2009-01-14T02:14:53Z</dcterms:created>
  <dcterms:modified xsi:type="dcterms:W3CDTF">2015-07-30T02:07:30Z</dcterms:modified>
</cp:coreProperties>
</file>