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0" r:id="rId2"/>
    <p:sldId id="655" r:id="rId3"/>
    <p:sldId id="656" r:id="rId4"/>
    <p:sldId id="665" r:id="rId5"/>
    <p:sldId id="657" r:id="rId6"/>
    <p:sldId id="658" r:id="rId7"/>
    <p:sldId id="661" r:id="rId8"/>
    <p:sldId id="662" r:id="rId9"/>
    <p:sldId id="663" r:id="rId10"/>
    <p:sldId id="664" r:id="rId11"/>
    <p:sldId id="659" r:id="rId12"/>
    <p:sldId id="666" r:id="rId13"/>
    <p:sldId id="6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6698" autoAdjust="0"/>
  </p:normalViewPr>
  <p:slideViewPr>
    <p:cSldViewPr>
      <p:cViewPr>
        <p:scale>
          <a:sx n="70" d="100"/>
          <a:sy n="70" d="100"/>
        </p:scale>
        <p:origin x="-1061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06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Samba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文件服务器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、挂载</a:t>
            </a:r>
            <a:r>
              <a:rPr lang="en-US" sz="3200" b="1" dirty="0" smtClean="0"/>
              <a:t>U</a:t>
            </a:r>
            <a:r>
              <a:rPr lang="zh-CN" altLang="en-US" sz="3200" b="1" dirty="0" smtClean="0"/>
              <a:t>盘</a:t>
            </a:r>
            <a:endParaRPr lang="zh-CN" altLang="en-US" sz="3200" b="1" i="1" dirty="0"/>
          </a:p>
        </p:txBody>
      </p:sp>
      <p:sp>
        <p:nvSpPr>
          <p:cNvPr id="9" name="矩形 8"/>
          <p:cNvSpPr/>
          <p:nvPr/>
        </p:nvSpPr>
        <p:spPr>
          <a:xfrm>
            <a:off x="357158" y="785794"/>
            <a:ext cx="8786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KERNEL!="</a:t>
            </a:r>
            <a:r>
              <a:rPr lang="en-US" dirty="0" err="1" smtClean="0"/>
              <a:t>sd</a:t>
            </a:r>
            <a:r>
              <a:rPr lang="en-US" dirty="0" smtClean="0"/>
              <a:t>*", GOTO="</a:t>
            </a:r>
            <a:r>
              <a:rPr lang="en-US" dirty="0" err="1" smtClean="0"/>
              <a:t>media_by_label_auto_mount_end</a:t>
            </a:r>
            <a:r>
              <a:rPr lang="en-US" dirty="0" smtClean="0"/>
              <a:t>"  </a:t>
            </a:r>
          </a:p>
          <a:p>
            <a:r>
              <a:rPr lang="en-US" dirty="0" smtClean="0"/>
              <a:t>SUBSYSTEM!="</a:t>
            </a:r>
            <a:r>
              <a:rPr lang="en-US" dirty="0" err="1" smtClean="0"/>
              <a:t>block",GOTO</a:t>
            </a:r>
            <a:r>
              <a:rPr lang="en-US" dirty="0" smtClean="0"/>
              <a:t>="</a:t>
            </a:r>
            <a:r>
              <a:rPr lang="en-US" dirty="0" err="1" smtClean="0"/>
              <a:t>media_by_label_auto_mount_end</a:t>
            </a:r>
            <a:r>
              <a:rPr lang="en-US" dirty="0" smtClean="0"/>
              <a:t>"  </a:t>
            </a:r>
          </a:p>
          <a:p>
            <a:r>
              <a:rPr lang="en-US" dirty="0" smtClean="0"/>
              <a:t>IMPORT{program}="/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blkid</a:t>
            </a:r>
            <a:r>
              <a:rPr lang="en-US" dirty="0" smtClean="0"/>
              <a:t> -o </a:t>
            </a:r>
            <a:r>
              <a:rPr lang="en-US" dirty="0" err="1" smtClean="0"/>
              <a:t>udev</a:t>
            </a:r>
            <a:r>
              <a:rPr lang="en-US" dirty="0" smtClean="0"/>
              <a:t> -p %N"  </a:t>
            </a:r>
          </a:p>
          <a:p>
            <a:r>
              <a:rPr lang="en-US" dirty="0" smtClean="0"/>
              <a:t>ENV{ID_FS_TYPE}=="", GOTO="</a:t>
            </a:r>
            <a:r>
              <a:rPr lang="en-US" dirty="0" err="1" smtClean="0"/>
              <a:t>media_by_label_auto_mount_end</a:t>
            </a:r>
            <a:r>
              <a:rPr lang="en-US" dirty="0" smtClean="0"/>
              <a:t>"  </a:t>
            </a:r>
          </a:p>
          <a:p>
            <a:r>
              <a:rPr lang="en-US" dirty="0" smtClean="0"/>
              <a:t>ENV{ID_FS_LABEL}!="", ENV{</a:t>
            </a:r>
            <a:r>
              <a:rPr lang="en-US" dirty="0" err="1" smtClean="0"/>
              <a:t>dir_name</a:t>
            </a:r>
            <a:r>
              <a:rPr lang="en-US" dirty="0" smtClean="0"/>
              <a:t>}="%E{ID_FS_LABEL}"  </a:t>
            </a:r>
          </a:p>
          <a:p>
            <a:r>
              <a:rPr lang="en-US" dirty="0" smtClean="0"/>
              <a:t>ENV{ID_FS_LABEL}=="", ENV{</a:t>
            </a:r>
            <a:r>
              <a:rPr lang="en-US" dirty="0" err="1" smtClean="0"/>
              <a:t>dir_name</a:t>
            </a:r>
            <a:r>
              <a:rPr lang="en-US" dirty="0" smtClean="0"/>
              <a:t>}="Untitled-%k"  </a:t>
            </a:r>
          </a:p>
          <a:p>
            <a:r>
              <a:rPr lang="en-US" dirty="0" smtClean="0"/>
              <a:t>ACTION=="add", ENV{</a:t>
            </a:r>
            <a:r>
              <a:rPr lang="en-US" dirty="0" err="1" smtClean="0"/>
              <a:t>mount_options</a:t>
            </a:r>
            <a:r>
              <a:rPr lang="en-US" dirty="0" smtClean="0"/>
              <a:t>}="</a:t>
            </a:r>
            <a:r>
              <a:rPr lang="en-US" dirty="0" err="1" smtClean="0"/>
              <a:t>relatime,sync</a:t>
            </a:r>
            <a:r>
              <a:rPr lang="en-US" dirty="0" smtClean="0"/>
              <a:t>"  </a:t>
            </a:r>
          </a:p>
          <a:p>
            <a:r>
              <a:rPr lang="en-US" dirty="0" smtClean="0"/>
              <a:t>ACTION=="add", ENV{ID_FS_TYPE}=="</a:t>
            </a:r>
            <a:r>
              <a:rPr lang="en-US" dirty="0" err="1" smtClean="0"/>
              <a:t>vfat</a:t>
            </a:r>
            <a:r>
              <a:rPr lang="en-US" dirty="0" smtClean="0"/>
              <a:t>", ENV{</a:t>
            </a:r>
            <a:r>
              <a:rPr lang="en-US" dirty="0" err="1" smtClean="0"/>
              <a:t>mount_options</a:t>
            </a:r>
            <a:r>
              <a:rPr lang="en-US" dirty="0" smtClean="0"/>
              <a:t>}="</a:t>
            </a:r>
            <a:r>
              <a:rPr lang="en-US" dirty="0" err="1" smtClean="0"/>
              <a:t>iocharset</a:t>
            </a:r>
            <a:r>
              <a:rPr lang="en-US" dirty="0" smtClean="0"/>
              <a:t>=utf8,umaskk  </a:t>
            </a:r>
          </a:p>
          <a:p>
            <a:r>
              <a:rPr lang="en-US" dirty="0" smtClean="0"/>
              <a:t>=000"  </a:t>
            </a:r>
          </a:p>
          <a:p>
            <a:r>
              <a:rPr lang="en-US" dirty="0" smtClean="0"/>
              <a:t>ACTION=="add", ENV{ID_FS_TYPE}=="</a:t>
            </a:r>
            <a:r>
              <a:rPr lang="en-US" dirty="0" err="1" smtClean="0"/>
              <a:t>ntfs</a:t>
            </a:r>
            <a:r>
              <a:rPr lang="en-US" dirty="0" smtClean="0"/>
              <a:t>", ENV{</a:t>
            </a:r>
            <a:r>
              <a:rPr lang="en-US" dirty="0" err="1" smtClean="0"/>
              <a:t>mount_options</a:t>
            </a:r>
            <a:r>
              <a:rPr lang="en-US" dirty="0" smtClean="0"/>
              <a:t>}="</a:t>
            </a:r>
            <a:r>
              <a:rPr lang="en-US" dirty="0" err="1" smtClean="0"/>
              <a:t>iocharset</a:t>
            </a:r>
            <a:r>
              <a:rPr lang="en-US" dirty="0" smtClean="0"/>
              <a:t>=utf8,umaskk  </a:t>
            </a:r>
          </a:p>
          <a:p>
            <a:r>
              <a:rPr lang="en-US" dirty="0" smtClean="0"/>
              <a:t>=000"  </a:t>
            </a:r>
          </a:p>
          <a:p>
            <a:r>
              <a:rPr lang="en-US" dirty="0" smtClean="0"/>
              <a:t>ACTION=="add", RUN+="/bin/</a:t>
            </a:r>
            <a:r>
              <a:rPr lang="en-US" dirty="0" err="1" smtClean="0"/>
              <a:t>mkdir</a:t>
            </a:r>
            <a:r>
              <a:rPr lang="en-US" dirty="0" smtClean="0"/>
              <a:t> -p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udisk</a:t>
            </a:r>
            <a:r>
              <a:rPr lang="en-US" dirty="0" smtClean="0"/>
              <a:t>/", RUN+="/bin/mount -o </a:t>
            </a:r>
            <a:r>
              <a:rPr lang="en-US" b="1" dirty="0" smtClean="0"/>
              <a:t>$</a:t>
            </a:r>
            <a:r>
              <a:rPr lang="en-US" b="1" dirty="0" err="1" smtClean="0"/>
              <a:t>env</a:t>
            </a:r>
            <a:r>
              <a:rPr lang="en-US" dirty="0" smtClean="0"/>
              <a:t>{mount__  </a:t>
            </a:r>
          </a:p>
          <a:p>
            <a:r>
              <a:rPr lang="en-US" dirty="0" smtClean="0"/>
              <a:t>options} /dev/%k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udisk</a:t>
            </a:r>
            <a:r>
              <a:rPr lang="en-US" dirty="0" smtClean="0"/>
              <a:t>/"    </a:t>
            </a:r>
          </a:p>
          <a:p>
            <a:r>
              <a:rPr lang="en-US" dirty="0" smtClean="0"/>
              <a:t>ACTION=="remove", ENV{</a:t>
            </a:r>
            <a:r>
              <a:rPr lang="en-US" dirty="0" err="1" smtClean="0"/>
              <a:t>dir_name</a:t>
            </a:r>
            <a:r>
              <a:rPr lang="en-US" dirty="0" smtClean="0"/>
              <a:t>}!="", RUN+="/bin/</a:t>
            </a:r>
            <a:r>
              <a:rPr lang="en-US" dirty="0" err="1" smtClean="0"/>
              <a:t>umount</a:t>
            </a:r>
            <a:r>
              <a:rPr lang="en-US" dirty="0" smtClean="0"/>
              <a:t> -l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udisk</a:t>
            </a:r>
            <a:r>
              <a:rPr lang="en-US" dirty="0" smtClean="0"/>
              <a:t>/}", RUN+="//  </a:t>
            </a:r>
          </a:p>
          <a:p>
            <a:r>
              <a:rPr lang="en-US" dirty="0" smtClean="0"/>
              <a:t>bin/</a:t>
            </a:r>
            <a:r>
              <a:rPr lang="en-US" dirty="0" err="1" smtClean="0"/>
              <a:t>rmdir</a:t>
            </a:r>
            <a:r>
              <a:rPr lang="en-US" dirty="0" smtClean="0"/>
              <a:t>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udisk</a:t>
            </a:r>
            <a:r>
              <a:rPr lang="en-US" dirty="0" smtClean="0"/>
              <a:t>/"  </a:t>
            </a:r>
          </a:p>
          <a:p>
            <a:r>
              <a:rPr lang="en-US" dirty="0" smtClean="0"/>
              <a:t>LABEL="</a:t>
            </a:r>
            <a:r>
              <a:rPr lang="en-US" dirty="0" err="1" smtClean="0"/>
              <a:t>media_by_label_auto_mount_end</a:t>
            </a:r>
            <a:r>
              <a:rPr lang="en-US" dirty="0" smtClean="0"/>
              <a:t>"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92088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作业：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将挂载的移动</a:t>
            </a:r>
            <a:r>
              <a:rPr lang="en-US" altLang="zh-CN" sz="2800" b="1" dirty="0" smtClean="0"/>
              <a:t>U</a:t>
            </a:r>
            <a:r>
              <a:rPr lang="zh-CN" altLang="en-US" sz="2800" b="1" dirty="0" smtClean="0"/>
              <a:t>盘设为共享</a:t>
            </a:r>
            <a:r>
              <a:rPr lang="zh-CN" altLang="en-US" sz="2800" b="1" dirty="0" smtClean="0"/>
              <a:t>盘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endParaRPr lang="en-US" altLang="zh-CN" sz="2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栽树梅派上我们使用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盘的时候，经常会遇到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盘的内容我们只能读，无法往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盘上写文件和件目录，原因很简单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它与我们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盘的格式有关系，我们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盘的格式目前常用的主要有两种</a:t>
            </a:r>
            <a:r>
              <a:rPr lang="en-US" altLang="zh-CN" sz="2800" b="1" dirty="0"/>
              <a:t>NTFS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FAT32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  <a:p>
            <a:pPr>
              <a:buFont typeface="Wingdings" pitchFamily="2" charset="2"/>
              <a:buChar char="p"/>
            </a:pPr>
            <a:r>
              <a:rPr lang="en-US" altLang="zh-CN" sz="2800" b="1" dirty="0"/>
              <a:t>NTFS</a:t>
            </a:r>
            <a:r>
              <a:rPr lang="zh-CN" altLang="en-US" sz="2800" b="1" dirty="0"/>
              <a:t>格式的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盘，我们只有读</a:t>
            </a:r>
            <a:r>
              <a:rPr lang="zh-CN" altLang="en-US" sz="2800" b="1" dirty="0" smtClean="0"/>
              <a:t>权限</a:t>
            </a:r>
            <a:endParaRPr lang="zh-CN" altLang="en-US" sz="2800" b="1" dirty="0"/>
          </a:p>
          <a:p>
            <a:pPr>
              <a:buFont typeface="Wingdings" pitchFamily="2" charset="2"/>
              <a:buChar char="p"/>
            </a:pPr>
            <a:r>
              <a:rPr lang="en-US" altLang="zh-CN" sz="2800" b="1" dirty="0"/>
              <a:t>FAT32</a:t>
            </a:r>
            <a:r>
              <a:rPr lang="zh-CN" altLang="en-US" sz="2800" b="1" dirty="0"/>
              <a:t>格式的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盘，我们具有读写权限。</a:t>
            </a:r>
            <a:endParaRPr lang="zh-CN" altLang="en-US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、将挂载的</a:t>
            </a:r>
            <a:r>
              <a:rPr lang="en-US" altLang="zh-CN" sz="3200" b="1" dirty="0" smtClean="0"/>
              <a:t>U</a:t>
            </a:r>
            <a:r>
              <a:rPr lang="zh-CN" altLang="en-US" sz="3200" b="1" dirty="0" smtClean="0"/>
              <a:t>盘设为共享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21537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选择</a:t>
            </a:r>
            <a:r>
              <a:rPr lang="en-US" altLang="zh-CN" sz="2400" b="1" dirty="0" err="1" smtClean="0"/>
              <a:t>LibreOffice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get-apt install </a:t>
            </a:r>
            <a:r>
              <a:rPr lang="en-US" altLang="zh-CN" sz="2400" b="1" dirty="0" err="1" smtClean="0"/>
              <a:t>libreoffice</a:t>
            </a:r>
            <a:r>
              <a:rPr lang="zh-CN" altLang="en-US" sz="2400" b="1" dirty="0" smtClean="0"/>
              <a:t>命令自动安装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看一下装到哪里去了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Which </a:t>
            </a:r>
            <a:r>
              <a:rPr lang="en-US" altLang="zh-CN" sz="2400" b="1" dirty="0" err="1" smtClean="0"/>
              <a:t>libreoffice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usr</a:t>
            </a:r>
            <a:r>
              <a:rPr lang="en-US" altLang="zh-CN" sz="2400" b="1" dirty="0" smtClean="0"/>
              <a:t>/bin/</a:t>
            </a:r>
            <a:r>
              <a:rPr lang="en-US" altLang="zh-CN" sz="2400" b="1" dirty="0" err="1" smtClean="0"/>
              <a:t>libreoffice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、为树莓派安装</a:t>
            </a:r>
            <a:r>
              <a:rPr lang="en-US" altLang="zh-CN" sz="3200" b="1" dirty="0" smtClean="0"/>
              <a:t>Office</a:t>
            </a:r>
            <a:r>
              <a:rPr lang="zh-CN" altLang="en-US" sz="3200" b="1" dirty="0" smtClean="0"/>
              <a:t>软件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285992"/>
            <a:ext cx="3500462" cy="427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3286124"/>
            <a:ext cx="3786214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安装完之后，在工具菜单上，就可以看见几个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libreoffice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工具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注意：在远程客户端，只能使用类似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windows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远程终端的方式（图形终端）使用，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VNC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的字符终端是不能使用的。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571480"/>
            <a:ext cx="4000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Windows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下的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office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软件在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libreoffice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下基本上都是兼容的，可以自动打开，但界面和使用方式差别较大。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143404" cy="29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286124"/>
            <a:ext cx="547383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929322" y="3786190"/>
            <a:ext cx="285752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在树莓派上运行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Arial"/>
                <a:ea typeface="宋体"/>
              </a:rPr>
              <a:t>libreoffice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的最大感觉就是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——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慢！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这才感觉到树莓派的“小”了。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通过</a:t>
            </a:r>
            <a:r>
              <a:rPr lang="en-US" sz="2400" dirty="0" smtClean="0"/>
              <a:t>samba</a:t>
            </a:r>
            <a:r>
              <a:rPr lang="zh-CN" altLang="en-US" sz="2400" dirty="0" smtClean="0"/>
              <a:t>，将树莓派订制为一个文件服务器，其他人可以自由地访问、修改树莓派目录下的文件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1)</a:t>
            </a:r>
            <a:r>
              <a:rPr lang="zh-CN" altLang="en-US" sz="2400" b="1" dirty="0" smtClean="0"/>
              <a:t>首先安装 </a:t>
            </a:r>
            <a:r>
              <a:rPr lang="en-US" sz="2400" b="1" dirty="0" smtClean="0"/>
              <a:t>samba：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apt-get install samba</a:t>
            </a:r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apt-get install samba </a:t>
            </a:r>
            <a:r>
              <a:rPr lang="en-US" sz="2400" dirty="0" err="1" smtClean="0"/>
              <a:t>samba</a:t>
            </a:r>
            <a:r>
              <a:rPr lang="en-US" sz="2400" dirty="0" smtClean="0"/>
              <a:t>-common-bin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2)</a:t>
            </a:r>
            <a:r>
              <a:rPr lang="zh-CN" altLang="en-US" sz="2400" b="1" dirty="0" smtClean="0"/>
              <a:t>然后修改配置文件：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vi /etc/samba/</a:t>
            </a:r>
            <a:r>
              <a:rPr lang="en-US" sz="2400" dirty="0" err="1" smtClean="0"/>
              <a:t>smb.conf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下面的配置是让用户可以访问自己的 </a:t>
            </a:r>
            <a:r>
              <a:rPr lang="en-US" sz="2400" dirty="0" smtClean="0"/>
              <a:t>home </a:t>
            </a:r>
            <a:r>
              <a:rPr lang="zh-CN" altLang="en-US" sz="2400" dirty="0" smtClean="0"/>
              <a:t>目录。</a:t>
            </a:r>
          </a:p>
          <a:p>
            <a:pPr lvl="1">
              <a:buFont typeface="Wingdings" pitchFamily="2" charset="2"/>
              <a:buChar char="p"/>
            </a:pPr>
            <a:r>
              <a:rPr lang="en-US" sz="2000" dirty="0" smtClean="0"/>
              <a:t>a)</a:t>
            </a:r>
            <a:r>
              <a:rPr lang="zh-CN" altLang="en-US" sz="2000" dirty="0" smtClean="0"/>
              <a:t>开启用户认证，找到“</a:t>
            </a:r>
            <a:r>
              <a:rPr lang="en-US" altLang="zh-CN" sz="2000" dirty="0" smtClean="0"/>
              <a:t>##### </a:t>
            </a:r>
            <a:r>
              <a:rPr lang="en-US" sz="2000" dirty="0" smtClean="0"/>
              <a:t>Authentication #####”，</a:t>
            </a:r>
            <a:r>
              <a:rPr lang="zh-CN" altLang="en-US" sz="2000" dirty="0" smtClean="0"/>
              <a:t>将“</a:t>
            </a:r>
            <a:r>
              <a:rPr lang="en-US" altLang="zh-CN" sz="2000" dirty="0" smtClean="0"/>
              <a:t>#  </a:t>
            </a:r>
            <a:r>
              <a:rPr lang="en-US" sz="2000" dirty="0" smtClean="0"/>
              <a:t>security = user ”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号去掉（设置安全级别为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最低）</a:t>
            </a:r>
          </a:p>
          <a:p>
            <a:pPr lvl="1">
              <a:buFont typeface="Wingdings" pitchFamily="2" charset="2"/>
              <a:buChar char="p"/>
            </a:pPr>
            <a:r>
              <a:rPr lang="en-US" sz="2000" dirty="0" smtClean="0"/>
              <a:t>b)</a:t>
            </a:r>
            <a:r>
              <a:rPr lang="zh-CN" altLang="en-US" sz="2000" dirty="0" smtClean="0"/>
              <a:t>配置用户可以读写自己的 </a:t>
            </a:r>
            <a:r>
              <a:rPr lang="en-US" sz="2000" dirty="0" smtClean="0"/>
              <a:t>home </a:t>
            </a:r>
            <a:r>
              <a:rPr lang="zh-CN" altLang="en-US" sz="2000" dirty="0" smtClean="0"/>
              <a:t>目录，在“</a:t>
            </a:r>
            <a:r>
              <a:rPr lang="en-US" altLang="zh-CN" sz="2000" dirty="0" smtClean="0"/>
              <a:t>[</a:t>
            </a:r>
            <a:r>
              <a:rPr lang="en-US" sz="2000" dirty="0" smtClean="0"/>
              <a:t>homes]”</a:t>
            </a:r>
            <a:r>
              <a:rPr lang="zh-CN" altLang="en-US" sz="2000" dirty="0" smtClean="0"/>
              <a:t>节中，把 “</a:t>
            </a:r>
            <a:r>
              <a:rPr lang="en-US" sz="2000" dirty="0" smtClean="0"/>
              <a:t>read only = yes” </a:t>
            </a:r>
            <a:r>
              <a:rPr lang="zh-CN" altLang="en-US" sz="2000" dirty="0" smtClean="0"/>
              <a:t>改为 “</a:t>
            </a:r>
            <a:r>
              <a:rPr lang="en-US" sz="2000" dirty="0" smtClean="0"/>
              <a:t>read only = no” </a:t>
            </a:r>
          </a:p>
          <a:p>
            <a:pPr lvl="1">
              <a:buFont typeface="Wingdings" pitchFamily="2" charset="2"/>
              <a:buChar char="p"/>
            </a:pPr>
            <a:r>
              <a:rPr lang="en-US" sz="2000" dirty="0" smtClean="0"/>
              <a:t>c)</a:t>
            </a:r>
            <a:r>
              <a:rPr lang="zh-CN" altLang="en-US" sz="2000" dirty="0" smtClean="0"/>
              <a:t>找到</a:t>
            </a:r>
            <a:r>
              <a:rPr lang="en-US" sz="2000" dirty="0" err="1" smtClean="0"/>
              <a:t>browseable</a:t>
            </a:r>
            <a:r>
              <a:rPr lang="en-US" sz="2000" dirty="0" smtClean="0"/>
              <a:t>=no</a:t>
            </a:r>
            <a:r>
              <a:rPr lang="zh-CN" altLang="en-US" sz="2000" dirty="0" smtClean="0"/>
              <a:t>改为</a:t>
            </a:r>
            <a:r>
              <a:rPr lang="en-US" sz="2000" dirty="0" smtClean="0"/>
              <a:t>yes </a:t>
            </a:r>
            <a:r>
              <a:rPr lang="zh-CN" altLang="en-US" sz="2000" dirty="0" smtClean="0"/>
              <a:t>否则等会访问时此文件夹会隐藏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samba</a:t>
            </a:r>
            <a:r>
              <a:rPr lang="zh-CN" altLang="en-US" sz="3200" b="1" dirty="0" smtClean="0"/>
              <a:t>文件服务器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550072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3)</a:t>
            </a:r>
            <a:r>
              <a:rPr lang="zh-CN" altLang="en-US" sz="2400" b="1" dirty="0" smtClean="0"/>
              <a:t>重启</a:t>
            </a:r>
            <a:r>
              <a:rPr lang="en-US" sz="2400" b="1" dirty="0" smtClean="0"/>
              <a:t>samba</a:t>
            </a:r>
            <a:r>
              <a:rPr lang="zh-CN" altLang="en-US" sz="2400" b="1" dirty="0" smtClean="0"/>
              <a:t>服务：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/samba restart</a:t>
            </a:r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4)</a:t>
            </a:r>
            <a:r>
              <a:rPr lang="zh-CN" altLang="en-US" sz="2400" b="1" dirty="0" smtClean="0"/>
              <a:t>把系统默认用户</a:t>
            </a:r>
            <a:r>
              <a:rPr lang="en-US" sz="2400" b="1" dirty="0" smtClean="0"/>
              <a:t>pi</a:t>
            </a:r>
            <a:r>
              <a:rPr lang="zh-CN" altLang="en-US" sz="2400" b="1" dirty="0" smtClean="0"/>
              <a:t>添加到</a:t>
            </a:r>
            <a:r>
              <a:rPr lang="en-US" sz="2400" b="1" dirty="0" smtClean="0"/>
              <a:t>samba ：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smbpasswd</a:t>
            </a:r>
            <a:r>
              <a:rPr lang="en-US" sz="2400" dirty="0" smtClean="0"/>
              <a:t> -a pi</a:t>
            </a:r>
          </a:p>
          <a:p>
            <a:pPr>
              <a:buNone/>
            </a:pPr>
            <a:r>
              <a:rPr lang="zh-CN" altLang="en-US" sz="2400" dirty="0" smtClean="0"/>
              <a:t>或者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smbpasswd</a:t>
            </a:r>
            <a:r>
              <a:rPr lang="en-US" sz="2400" dirty="0" smtClean="0"/>
              <a:t> -a &lt;</a:t>
            </a:r>
            <a:r>
              <a:rPr lang="zh-CN" altLang="en-US" sz="2400" dirty="0" smtClean="0"/>
              <a:t>新用户名</a:t>
            </a:r>
            <a:r>
              <a:rPr lang="en-US" altLang="zh-CN" sz="2400" dirty="0" smtClean="0"/>
              <a:t>&gt;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会提示你输入密码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samba</a:t>
            </a:r>
            <a:r>
              <a:rPr lang="zh-CN" altLang="en-US" sz="3200" b="1" dirty="0" smtClean="0"/>
              <a:t>文件服务器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500034" y="3714752"/>
            <a:ext cx="3857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5)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windows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访问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/>
            </a:r>
            <a:b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任意打开一个文件浏览器，输入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地址，现在就可以从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PC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上访问树莓派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home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目录了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/>
            </a:r>
            <a:b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</a:b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214554"/>
            <a:ext cx="3071834" cy="465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4357694"/>
            <a:ext cx="271464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这个共享目录在树莓派的什么地方？</a:t>
            </a:r>
            <a:r>
              <a:rPr lang="en-US" altLang="zh-CN" sz="2400" dirty="0" smtClean="0"/>
              <a:t>——/</a:t>
            </a:r>
            <a:r>
              <a:rPr lang="en-US" altLang="zh-CN" sz="2400" dirty="0" err="1" smtClean="0"/>
              <a:t>tmp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samba</a:t>
            </a:r>
            <a:r>
              <a:rPr lang="zh-CN" altLang="en-US" sz="3200" b="1" dirty="0" smtClean="0"/>
              <a:t>文件服务器</a:t>
            </a:r>
            <a:endParaRPr lang="zh-CN" altLang="en-US" sz="3200" b="1" i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57488" y="1142984"/>
            <a:ext cx="51435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左边是在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上看到的共享目录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785926"/>
            <a:ext cx="5786478" cy="45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3"/>
            <a:ext cx="2428892" cy="36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>
          <a:xfrm>
            <a:off x="4429124" y="2071678"/>
            <a:ext cx="78581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还可以配置一个公共文件区，任何用户都可以访问：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/home/shares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/home/shares/public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chown</a:t>
            </a:r>
            <a:r>
              <a:rPr lang="en-US" sz="2400" dirty="0" smtClean="0"/>
              <a:t> -R </a:t>
            </a:r>
            <a:r>
              <a:rPr lang="en-US" sz="2400" dirty="0" err="1" smtClean="0"/>
              <a:t>root:users</a:t>
            </a:r>
            <a:r>
              <a:rPr lang="en-US" sz="2400" dirty="0" smtClean="0"/>
              <a:t> /home/shares/public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chmod</a:t>
            </a:r>
            <a:r>
              <a:rPr lang="en-US" sz="2400" dirty="0" smtClean="0"/>
              <a:t> -R </a:t>
            </a:r>
            <a:r>
              <a:rPr lang="en-US" sz="2400" dirty="0" err="1" smtClean="0"/>
              <a:t>ug</a:t>
            </a:r>
            <a:r>
              <a:rPr lang="en-US" sz="2400" dirty="0" smtClean="0"/>
              <a:t>=</a:t>
            </a:r>
            <a:r>
              <a:rPr lang="en-US" sz="2400" dirty="0" err="1" smtClean="0"/>
              <a:t>rwx,o</a:t>
            </a:r>
            <a:r>
              <a:rPr lang="en-US" sz="2400" dirty="0" smtClean="0"/>
              <a:t>=</a:t>
            </a:r>
            <a:r>
              <a:rPr lang="en-US" sz="2400" dirty="0" err="1" smtClean="0"/>
              <a:t>rx</a:t>
            </a:r>
            <a:r>
              <a:rPr lang="en-US" sz="2400" dirty="0" smtClean="0"/>
              <a:t> /home/shares/public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samba</a:t>
            </a:r>
            <a:r>
              <a:rPr lang="zh-CN" altLang="en-US" sz="3200" b="1" dirty="0" smtClean="0"/>
              <a:t>文件服务器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然后编辑 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etc/samba/</a:t>
            </a:r>
            <a:r>
              <a:rPr lang="en-US" sz="2400" dirty="0" err="1" smtClean="0"/>
              <a:t>smb.conf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文件，在文件的末尾添加：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000" dirty="0" smtClean="0"/>
              <a:t>[</a:t>
            </a:r>
            <a:r>
              <a:rPr lang="en-US" sz="2000" dirty="0" smtClean="0"/>
              <a:t>public]</a:t>
            </a:r>
            <a:br>
              <a:rPr lang="en-US" sz="2000" dirty="0" smtClean="0"/>
            </a:br>
            <a:r>
              <a:rPr lang="en-US" sz="2000" dirty="0" smtClean="0"/>
              <a:t>comment = Public Storage</a:t>
            </a:r>
            <a:br>
              <a:rPr lang="en-US" sz="2000" dirty="0" smtClean="0"/>
            </a:br>
            <a:r>
              <a:rPr lang="en-US" sz="2000" dirty="0" smtClean="0"/>
              <a:t>path = /home/shares/public</a:t>
            </a:r>
            <a:r>
              <a:rPr lang="zh-CN" altLang="en-US" sz="2000" dirty="0" smtClean="0"/>
              <a:t>共享目录位置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valid users = 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用户可在网上看见的共享名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create mask = 0660</a:t>
            </a:r>
            <a:r>
              <a:rPr lang="zh-CN" altLang="en-US" sz="2000" dirty="0" smtClean="0"/>
              <a:t>用户建立新文件的默认权限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directory mask = 0771</a:t>
            </a:r>
            <a:r>
              <a:rPr lang="zh-CN" altLang="en-US" sz="2000" dirty="0" smtClean="0"/>
              <a:t>用户建立新目录的默认权限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read only = no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altLang="zh-CN" sz="2000" dirty="0" err="1" smtClean="0"/>
              <a:t>browseable</a:t>
            </a:r>
            <a:r>
              <a:rPr lang="en-US" altLang="zh-CN" sz="2000" dirty="0" smtClean="0"/>
              <a:t> = yes</a:t>
            </a:r>
            <a:r>
              <a:rPr lang="zh-CN" altLang="en-US" sz="2000" dirty="0" smtClean="0"/>
              <a:t>用户可浏览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writable = yes</a:t>
            </a:r>
            <a:r>
              <a:rPr lang="zh-CN" altLang="en-US" sz="2000" dirty="0" smtClean="0"/>
              <a:t>用户可写</a:t>
            </a:r>
            <a:r>
              <a:rPr lang="en-US" altLang="zh-CN" sz="2000" dirty="0" smtClean="0"/>
              <a:t>	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保存文件，并重启 </a:t>
            </a:r>
            <a:r>
              <a:rPr lang="en-US" sz="2400" dirty="0" smtClean="0"/>
              <a:t>samba </a:t>
            </a:r>
            <a:r>
              <a:rPr lang="zh-CN" altLang="en-US" sz="2400" dirty="0" smtClean="0"/>
              <a:t>服务。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samba</a:t>
            </a:r>
            <a:r>
              <a:rPr lang="zh-CN" altLang="en-US" sz="3200" b="1" dirty="0" smtClean="0"/>
              <a:t>文件服务器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当需要大容量外接存储设备时，可使用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盘挂载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通常在 </a:t>
            </a:r>
            <a:r>
              <a:rPr lang="en-US" altLang="zh-CN" sz="2400" dirty="0" smtClean="0"/>
              <a:t>/</a:t>
            </a:r>
            <a:r>
              <a:rPr lang="en-US" sz="2400" dirty="0" err="1" smtClean="0"/>
              <a:t>mnt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media </a:t>
            </a:r>
            <a:r>
              <a:rPr lang="zh-CN" altLang="en-US" sz="2400" dirty="0" smtClean="0"/>
              <a:t>目录下新建一个目录作为挂载点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比如：</a:t>
            </a:r>
            <a:r>
              <a:rPr lang="en-US" altLang="zh-CN" sz="20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/</a:t>
            </a:r>
            <a:r>
              <a:rPr lang="en-US" sz="2400" dirty="0" err="1" smtClean="0"/>
              <a:t>mnt</a:t>
            </a:r>
            <a:r>
              <a:rPr lang="en-US" sz="2400" dirty="0" smtClean="0"/>
              <a:t>/</a:t>
            </a:r>
            <a:r>
              <a:rPr lang="en-US" sz="2400" dirty="0" err="1" smtClean="0"/>
              <a:t>udisk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、挂载</a:t>
            </a:r>
            <a:r>
              <a:rPr lang="en-US" sz="3200" b="1" dirty="0" smtClean="0"/>
              <a:t>U</a:t>
            </a:r>
            <a:r>
              <a:rPr lang="zh-CN" altLang="en-US" sz="3200" b="1" dirty="0" smtClean="0"/>
              <a:t>盘</a:t>
            </a:r>
            <a:endParaRPr lang="zh-CN" altLang="en-US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643182"/>
            <a:ext cx="5467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4282" y="2357430"/>
            <a:ext cx="2928958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1)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Arial"/>
                <a:ea typeface="宋体"/>
              </a:rPr>
              <a:t>手动挂载：</a:t>
            </a:r>
            <a:endParaRPr lang="en-US" altLang="zh-CN" sz="24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挂载命令：</a:t>
            </a:r>
            <a:endParaRPr lang="en-US" altLang="zh-CN" sz="20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sudo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mount -o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uid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=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pi,gid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=pi /dev/sda1 /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mnt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udisk</a:t>
            </a:r>
            <a:endParaRPr lang="en-US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挂载后，可以看到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mnt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下多了一个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udisk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设备</a:t>
            </a:r>
            <a:endParaRPr lang="en-US" sz="2400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直接访问</a:t>
            </a:r>
            <a:r>
              <a:rPr lang="en-US" altLang="zh-CN" sz="2400" dirty="0" smtClean="0"/>
              <a:t>/dev/</a:t>
            </a:r>
            <a:r>
              <a:rPr lang="en-US" altLang="zh-CN" sz="2400" dirty="0" err="1" smtClean="0"/>
              <a:t>mnt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udisk</a:t>
            </a:r>
            <a:r>
              <a:rPr lang="zh-CN" altLang="en-US" sz="2400" dirty="0" smtClean="0"/>
              <a:t>就可以看见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盘上的内容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、挂载</a:t>
            </a:r>
            <a:r>
              <a:rPr lang="en-US" sz="3200" b="1" dirty="0" smtClean="0"/>
              <a:t>U</a:t>
            </a:r>
            <a:r>
              <a:rPr lang="zh-CN" altLang="en-US" sz="3200" b="1" dirty="0" smtClean="0"/>
              <a:t>盘</a:t>
            </a:r>
            <a:endParaRPr lang="zh-CN" altLang="en-US" sz="32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5715040" cy="355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428860" y="5429264"/>
            <a:ext cx="58579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用完之后卸载：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sudo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umount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/</a:t>
            </a:r>
            <a:r>
              <a:rPr lang="en-US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mnt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/1GB_USB_flash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7950" y="1500174"/>
            <a:ext cx="23574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注意：</a:t>
            </a:r>
            <a:endParaRPr lang="zh-CN" altLang="en-US" dirty="0" smtClean="0"/>
          </a:p>
          <a:p>
            <a:r>
              <a:rPr lang="en-US" dirty="0" smtClean="0"/>
              <a:t>sda1 </a:t>
            </a:r>
            <a:r>
              <a:rPr lang="zh-CN" altLang="en-US" dirty="0" smtClean="0"/>
              <a:t>是取决于你的实际情况，</a:t>
            </a:r>
            <a:r>
              <a:rPr lang="en-US" dirty="0" smtClean="0"/>
              <a:t>a</a:t>
            </a:r>
            <a:r>
              <a:rPr lang="zh-CN" altLang="en-US" dirty="0" smtClean="0"/>
              <a:t>表示第一个硬盘，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表示第一个分区。</a:t>
            </a:r>
          </a:p>
          <a:p>
            <a:r>
              <a:rPr lang="en-US" dirty="0" smtClean="0"/>
              <a:t>FAT </a:t>
            </a:r>
            <a:r>
              <a:rPr lang="zh-CN" altLang="en-US" dirty="0" smtClean="0"/>
              <a:t>格式</a:t>
            </a:r>
            <a:r>
              <a:rPr lang="en-US" dirty="0" smtClean="0"/>
              <a:t>U</a:t>
            </a:r>
            <a:r>
              <a:rPr lang="zh-CN" altLang="en-US" dirty="0" smtClean="0"/>
              <a:t>盘 </a:t>
            </a:r>
            <a:r>
              <a:rPr lang="en-US" dirty="0" smtClean="0"/>
              <a:t>mount </a:t>
            </a:r>
            <a:r>
              <a:rPr lang="zh-CN" altLang="en-US" dirty="0" smtClean="0"/>
              <a:t>本身就能支持，但如果你的</a:t>
            </a:r>
            <a:r>
              <a:rPr lang="en-US" dirty="0" smtClean="0"/>
              <a:t>U</a:t>
            </a:r>
            <a:r>
              <a:rPr lang="zh-CN" altLang="en-US" dirty="0" smtClean="0"/>
              <a:t>盘或移动硬盘使用的是 </a:t>
            </a:r>
            <a:r>
              <a:rPr lang="en-US" dirty="0" err="1" smtClean="0"/>
              <a:t>exFAT</a:t>
            </a:r>
            <a:r>
              <a:rPr lang="en-US" dirty="0" smtClean="0"/>
              <a:t> </a:t>
            </a:r>
            <a:r>
              <a:rPr lang="zh-CN" altLang="en-US" dirty="0" smtClean="0"/>
              <a:t>格式，</a:t>
            </a:r>
            <a:r>
              <a:rPr lang="en-US" dirty="0" smtClean="0"/>
              <a:t>mount </a:t>
            </a:r>
            <a:r>
              <a:rPr lang="zh-CN" altLang="en-US" dirty="0" smtClean="0"/>
              <a:t>会说不支持。没关系，安装 </a:t>
            </a:r>
            <a:r>
              <a:rPr lang="en-US" dirty="0" err="1" smtClean="0"/>
              <a:t>exfat</a:t>
            </a:r>
            <a:r>
              <a:rPr lang="en-US" dirty="0" smtClean="0"/>
              <a:t>-fuse </a:t>
            </a:r>
            <a:r>
              <a:rPr lang="zh-CN" altLang="en-US" dirty="0" smtClean="0"/>
              <a:t>软件之后 </a:t>
            </a:r>
            <a:r>
              <a:rPr lang="en-US" dirty="0" smtClean="0"/>
              <a:t>mount </a:t>
            </a:r>
            <a:r>
              <a:rPr lang="zh-CN" altLang="en-US" dirty="0" smtClean="0"/>
              <a:t>就支持了。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exfat</a:t>
            </a:r>
            <a:r>
              <a:rPr lang="en-US" dirty="0" smtClean="0"/>
              <a:t>-fuse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2)</a:t>
            </a:r>
            <a:r>
              <a:rPr lang="zh-CN" altLang="en-US" sz="2400" b="1" dirty="0" smtClean="0"/>
              <a:t>开机挂载：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000" b="1" dirty="0" smtClean="0"/>
              <a:t> </a:t>
            </a:r>
            <a:r>
              <a:rPr lang="zh-CN" altLang="en-US" sz="2400" dirty="0" smtClean="0"/>
              <a:t>如果想开机自动挂载，而不是每次手工执行，可以编辑 </a:t>
            </a:r>
            <a:r>
              <a:rPr lang="en-US" altLang="zh-CN" sz="2400" dirty="0" smtClean="0"/>
              <a:t>/etc/</a:t>
            </a:r>
            <a:r>
              <a:rPr lang="en-US" altLang="zh-CN" sz="2400" dirty="0" err="1" smtClean="0"/>
              <a:t>fstab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在末尾添加一行：</a:t>
            </a:r>
            <a:r>
              <a:rPr lang="en-US" altLang="zh-CN" sz="2400" dirty="0" smtClean="0"/>
              <a:t>/dev/sda1 /</a:t>
            </a:r>
            <a:r>
              <a:rPr lang="en-US" altLang="zh-CN" sz="2400" dirty="0" err="1" smtClean="0"/>
              <a:t>mnt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udisk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vfat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rw,defaults</a:t>
            </a:r>
            <a:r>
              <a:rPr lang="en-US" altLang="zh-CN" sz="2400" dirty="0" smtClean="0"/>
              <a:t> 0 0</a:t>
            </a:r>
            <a:r>
              <a:rPr lang="zh-CN" altLang="en-US" sz="2400" dirty="0" smtClean="0"/>
              <a:t>，这样每次开机就会自动挂载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3)</a:t>
            </a:r>
            <a:r>
              <a:rPr lang="zh-CN" altLang="en-US" sz="2400" b="1" dirty="0" smtClean="0"/>
              <a:t>热插挂载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需要希望向电脑一样，插上自动识别挂载在某一目录下，拔下自动</a:t>
            </a:r>
            <a:r>
              <a:rPr lang="en-US" altLang="zh-CN" sz="2400" dirty="0" err="1" smtClean="0"/>
              <a:t>umount</a:t>
            </a:r>
            <a:r>
              <a:rPr lang="zh-CN" altLang="en-US" sz="2400" dirty="0" smtClean="0"/>
              <a:t>，请按以下操作</a:t>
            </a:r>
            <a:br>
              <a:rPr lang="zh-CN" altLang="en-US" sz="2400" dirty="0" smtClean="0"/>
            </a:b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vi /etc/</a:t>
            </a:r>
            <a:r>
              <a:rPr lang="en-US" altLang="zh-CN" sz="2400" dirty="0" err="1" smtClean="0"/>
              <a:t>udev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rules.d</a:t>
            </a:r>
            <a:r>
              <a:rPr lang="en-US" altLang="zh-CN" sz="2400" dirty="0" smtClean="0"/>
              <a:t>/10-usbstorage.rules</a:t>
            </a:r>
            <a:r>
              <a:rPr lang="zh-CN" altLang="en-US" sz="2400" dirty="0" smtClean="0"/>
              <a:t>（此文件默认没有，需要新建），赋值以下内容即可，会自动在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mnt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udisk</a:t>
            </a:r>
            <a:r>
              <a:rPr lang="zh-CN" altLang="en-US" sz="2400" dirty="0" smtClean="0"/>
              <a:t>目录下挂载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盘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、挂载</a:t>
            </a:r>
            <a:r>
              <a:rPr lang="en-US" sz="3200" b="1" dirty="0" smtClean="0"/>
              <a:t>U</a:t>
            </a:r>
            <a:r>
              <a:rPr lang="zh-CN" altLang="en-US" sz="3200" b="1" dirty="0" smtClean="0"/>
              <a:t>盘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618</Words>
  <Application>Microsoft Office PowerPoint</Application>
  <PresentationFormat>全屏显示(4:3)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PowerPoint 演示文稿</vt:lpstr>
      <vt:lpstr>1、安装samba文件服务器</vt:lpstr>
      <vt:lpstr>1、安装samba文件服务器</vt:lpstr>
      <vt:lpstr>1、安装samba文件服务器</vt:lpstr>
      <vt:lpstr>1、安装samba文件服务器</vt:lpstr>
      <vt:lpstr>1、安装samba文件服务器</vt:lpstr>
      <vt:lpstr>2、挂载U盘</vt:lpstr>
      <vt:lpstr>2、挂载U盘</vt:lpstr>
      <vt:lpstr>2、挂载U盘</vt:lpstr>
      <vt:lpstr>2、挂载U盘</vt:lpstr>
      <vt:lpstr>3、将挂载的U盘设为共享</vt:lpstr>
      <vt:lpstr>4、为树莓派安装Office软件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333</cp:revision>
  <dcterms:created xsi:type="dcterms:W3CDTF">2009-01-14T02:14:53Z</dcterms:created>
  <dcterms:modified xsi:type="dcterms:W3CDTF">2016-06-20T09:43:48Z</dcterms:modified>
</cp:coreProperties>
</file>