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10" r:id="rId2"/>
    <p:sldId id="671" r:id="rId3"/>
    <p:sldId id="672" r:id="rId4"/>
    <p:sldId id="673" r:id="rId5"/>
    <p:sldId id="655" r:id="rId6"/>
    <p:sldId id="668" r:id="rId7"/>
    <p:sldId id="669" r:id="rId8"/>
    <p:sldId id="670" r:id="rId9"/>
    <p:sldId id="679" r:id="rId10"/>
    <p:sldId id="681" r:id="rId11"/>
    <p:sldId id="656" r:id="rId12"/>
    <p:sldId id="680" r:id="rId13"/>
    <p:sldId id="667" r:id="rId14"/>
    <p:sldId id="660" r:id="rId15"/>
    <p:sldId id="657" r:id="rId16"/>
    <p:sldId id="658" r:id="rId17"/>
    <p:sldId id="659" r:id="rId18"/>
    <p:sldId id="662" r:id="rId19"/>
    <p:sldId id="674" r:id="rId20"/>
    <p:sldId id="677" r:id="rId21"/>
    <p:sldId id="675" r:id="rId22"/>
    <p:sldId id="676" r:id="rId23"/>
    <p:sldId id="67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0000"/>
    <a:srgbClr val="BBE0E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gersjens/RTL8188-hostapd/archive/v1.1.tar.gz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07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树莓派成为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WiFi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热点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另一个小窍门：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尽量在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Putty</a:t>
            </a:r>
            <a:r>
              <a:rPr lang="zh-CN" altLang="en-US" sz="2400" dirty="0" smtClean="0"/>
              <a:t>或远处终端上用</a:t>
            </a:r>
            <a:r>
              <a:rPr lang="en-US" altLang="zh-CN" sz="2400" dirty="0" err="1" smtClean="0"/>
              <a:t>nano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leafpad</a:t>
            </a:r>
            <a:r>
              <a:rPr lang="zh-CN" altLang="en-US" sz="2400" dirty="0" smtClean="0"/>
              <a:t>工具进行编辑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因为这样可以直接“拷贝”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上的代码到树莓派上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sz="3200" b="1" dirty="0" smtClean="0"/>
              <a:t>1、USB</a:t>
            </a:r>
            <a:r>
              <a:rPr lang="zh-CN" altLang="en-US" sz="3200" b="1" dirty="0" smtClean="0"/>
              <a:t>无线网卡驱动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67251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此处的修改，相当于设置路由器</a:t>
            </a:r>
            <a:r>
              <a:rPr lang="en-US" sz="2400" b="1" dirty="0" err="1" smtClean="0"/>
              <a:t>lan</a:t>
            </a:r>
            <a:r>
              <a:rPr lang="zh-CN" altLang="en-US" sz="2400" b="1" dirty="0" smtClean="0"/>
              <a:t>口</a:t>
            </a:r>
            <a:r>
              <a:rPr lang="en-US" sz="2400" b="1" dirty="0" smtClean="0"/>
              <a:t>IP,</a:t>
            </a:r>
            <a:r>
              <a:rPr lang="zh-CN" altLang="en-US" sz="2400" b="1" dirty="0" smtClean="0"/>
              <a:t>即访问路由器通常使用的默认网关</a:t>
            </a:r>
            <a:r>
              <a:rPr lang="en-US" altLang="zh-CN" sz="2400" b="1" dirty="0" smtClean="0"/>
              <a:t>192.168.1.1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b="1" dirty="0" err="1" smtClean="0"/>
              <a:t>sudo</a:t>
            </a:r>
            <a:r>
              <a:rPr lang="en-US" sz="2400" b="1" dirty="0" smtClean="0"/>
              <a:t> vi /etc/network/interfaces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原内容：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auto lo</a:t>
            </a:r>
            <a:br>
              <a:rPr lang="en-US" sz="2400" dirty="0" smtClean="0"/>
            </a:br>
            <a:r>
              <a:rPr lang="en-US" sz="2400" dirty="0" err="1" smtClean="0"/>
              <a:t>iface</a:t>
            </a:r>
            <a:r>
              <a:rPr lang="en-US" sz="2400" dirty="0" smtClean="0"/>
              <a:t> lo </a:t>
            </a:r>
            <a:r>
              <a:rPr lang="en-US" sz="2400" dirty="0" err="1" smtClean="0"/>
              <a:t>inet</a:t>
            </a:r>
            <a:r>
              <a:rPr lang="en-US" sz="2400" dirty="0" smtClean="0"/>
              <a:t> loopback</a:t>
            </a:r>
            <a:br>
              <a:rPr lang="en-US" sz="2400" dirty="0" smtClean="0"/>
            </a:br>
            <a:r>
              <a:rPr lang="en-US" sz="2400" dirty="0" err="1" smtClean="0"/>
              <a:t>iface</a:t>
            </a:r>
            <a:r>
              <a:rPr lang="en-US" sz="2400" dirty="0" smtClean="0"/>
              <a:t> eth0 </a:t>
            </a:r>
            <a:r>
              <a:rPr lang="en-US" sz="2400" dirty="0" err="1" smtClean="0"/>
              <a:t>inet</a:t>
            </a:r>
            <a:r>
              <a:rPr lang="en-US" sz="2400" dirty="0" smtClean="0"/>
              <a:t> </a:t>
            </a:r>
            <a:r>
              <a:rPr lang="en-US" sz="2400" dirty="0" err="1" smtClean="0"/>
              <a:t>dhcp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allow-</a:t>
            </a:r>
            <a:r>
              <a:rPr lang="en-US" sz="2400" dirty="0" err="1" smtClean="0"/>
              <a:t>hotplug</a:t>
            </a:r>
            <a:r>
              <a:rPr lang="en-US" sz="2400" dirty="0" smtClean="0"/>
              <a:t> wlan0</a:t>
            </a:r>
            <a:br>
              <a:rPr lang="en-US" sz="2400" dirty="0" smtClean="0"/>
            </a:br>
            <a:r>
              <a:rPr lang="en-US" sz="2400" dirty="0" err="1" smtClean="0"/>
              <a:t>iface</a:t>
            </a:r>
            <a:r>
              <a:rPr lang="en-US" sz="2400" dirty="0" smtClean="0"/>
              <a:t> wlan0 </a:t>
            </a:r>
            <a:r>
              <a:rPr lang="en-US" sz="2400" dirty="0" err="1" smtClean="0"/>
              <a:t>inet</a:t>
            </a:r>
            <a:r>
              <a:rPr lang="en-US" sz="2400" dirty="0" smtClean="0"/>
              <a:t> manual</a:t>
            </a:r>
            <a:br>
              <a:rPr lang="en-US" sz="2400" dirty="0" smtClean="0"/>
            </a:br>
            <a:r>
              <a:rPr lang="en-US" sz="2400" dirty="0" err="1" smtClean="0"/>
              <a:t>wpa</a:t>
            </a:r>
            <a:r>
              <a:rPr lang="en-US" sz="2400" dirty="0" smtClean="0"/>
              <a:t>-roam /etc/</a:t>
            </a:r>
            <a:r>
              <a:rPr lang="en-US" sz="2400" dirty="0" err="1" smtClean="0"/>
              <a:t>wpa_supplicant</a:t>
            </a:r>
            <a:r>
              <a:rPr lang="en-US" sz="2400" dirty="0" smtClean="0"/>
              <a:t>/</a:t>
            </a:r>
            <a:r>
              <a:rPr lang="en-US" sz="2400" dirty="0" err="1" smtClean="0"/>
              <a:t>wpa_supplicant.conf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iface</a:t>
            </a:r>
            <a:r>
              <a:rPr lang="en-US" sz="2400" dirty="0" smtClean="0"/>
              <a:t> default </a:t>
            </a:r>
            <a:r>
              <a:rPr lang="en-US" sz="2400" dirty="0" err="1" smtClean="0"/>
              <a:t>inet</a:t>
            </a:r>
            <a:r>
              <a:rPr lang="en-US" sz="2400" dirty="0" smtClean="0"/>
              <a:t> </a:t>
            </a:r>
            <a:r>
              <a:rPr lang="en-US" sz="2400" dirty="0" err="1" smtClean="0"/>
              <a:t>dhcp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、修改</a:t>
            </a:r>
            <a:r>
              <a:rPr lang="en-US" sz="3200" b="1" dirty="0" smtClean="0"/>
              <a:t>wlan0</a:t>
            </a:r>
            <a:r>
              <a:rPr lang="zh-CN" altLang="en-US" sz="3200" b="1" dirty="0" smtClean="0"/>
              <a:t>为静态</a:t>
            </a:r>
            <a:r>
              <a:rPr lang="en-US" sz="3200" b="1" dirty="0" smtClean="0"/>
              <a:t>IP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67251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直接将：</a:t>
            </a:r>
            <a:r>
              <a:rPr lang="en-US" sz="2400" dirty="0" err="1" smtClean="0"/>
              <a:t>iface</a:t>
            </a:r>
            <a:r>
              <a:rPr lang="en-US" sz="2400" dirty="0" smtClean="0"/>
              <a:t> eth0 </a:t>
            </a:r>
            <a:r>
              <a:rPr lang="en-US" sz="2400" dirty="0" err="1" smtClean="0"/>
              <a:t>inet</a:t>
            </a:r>
            <a:r>
              <a:rPr lang="en-US" sz="2400" dirty="0" smtClean="0"/>
              <a:t> </a:t>
            </a:r>
            <a:r>
              <a:rPr lang="en-US" sz="2400" dirty="0" err="1" smtClean="0"/>
              <a:t>dhcp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替换为：</a:t>
            </a:r>
            <a:r>
              <a:rPr lang="en-US" sz="2400" dirty="0" err="1" smtClean="0"/>
              <a:t>iface</a:t>
            </a:r>
            <a:r>
              <a:rPr lang="en-US" sz="2400" dirty="0" smtClean="0"/>
              <a:t> eth0 </a:t>
            </a:r>
            <a:r>
              <a:rPr lang="en-US" sz="2400" dirty="0" err="1" smtClean="0"/>
              <a:t>inet</a:t>
            </a:r>
            <a:r>
              <a:rPr lang="en-US" sz="2400" dirty="0" smtClean="0"/>
              <a:t> static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添加下面的内容：</a:t>
            </a:r>
            <a:br>
              <a:rPr lang="zh-CN" altLang="en-US" sz="2400" dirty="0" smtClean="0"/>
            </a:br>
            <a:r>
              <a:rPr lang="en-US" sz="2400" b="1" dirty="0" err="1" smtClean="0"/>
              <a:t>iface</a:t>
            </a:r>
            <a:r>
              <a:rPr lang="en-US" sz="2400" b="1" dirty="0" smtClean="0"/>
              <a:t> wlan0 </a:t>
            </a:r>
            <a:r>
              <a:rPr lang="en-US" sz="2400" b="1" dirty="0" err="1" smtClean="0"/>
              <a:t>inet</a:t>
            </a:r>
            <a:r>
              <a:rPr lang="en-US" sz="2400" b="1" dirty="0" smtClean="0"/>
              <a:t> static</a:t>
            </a:r>
            <a:r>
              <a:rPr lang="zh-CN" altLang="en-US" sz="2400" b="1" dirty="0" smtClean="0"/>
              <a:t>取静态地址，不是动态分配的了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address 192.168.1.20</a:t>
            </a:r>
            <a:r>
              <a:rPr lang="zh-CN" altLang="en-US" sz="2400" b="1" dirty="0" smtClean="0"/>
              <a:t>自己定义一个树莓派的静态地址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err="1" smtClean="0"/>
              <a:t>netmask</a:t>
            </a:r>
            <a:r>
              <a:rPr lang="en-US" sz="2400" b="1" dirty="0" smtClean="0"/>
              <a:t> 255.255.255.0</a:t>
            </a:r>
            <a:br>
              <a:rPr lang="en-US" sz="2400" b="1" dirty="0" smtClean="0"/>
            </a:br>
            <a:r>
              <a:rPr lang="en-US" sz="2400" b="1" dirty="0" smtClean="0"/>
              <a:t>gateway 192.168.1.1</a:t>
            </a:r>
            <a:r>
              <a:rPr lang="zh-CN" altLang="en-US" sz="2400" b="1" dirty="0" smtClean="0"/>
              <a:t>原来树莓派连接的路由器地址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然后删除这一行  </a:t>
            </a:r>
            <a:r>
              <a:rPr lang="en-US" sz="2400" dirty="0" err="1" smtClean="0"/>
              <a:t>iface</a:t>
            </a:r>
            <a:r>
              <a:rPr lang="en-US" sz="2400" dirty="0" smtClean="0"/>
              <a:t> default </a:t>
            </a:r>
            <a:r>
              <a:rPr lang="en-US" sz="2400" dirty="0" err="1" smtClean="0"/>
              <a:t>inet</a:t>
            </a:r>
            <a:r>
              <a:rPr lang="en-US" sz="2400" dirty="0" smtClean="0"/>
              <a:t> </a:t>
            </a:r>
            <a:r>
              <a:rPr lang="en-US" sz="2400" dirty="0" err="1" smtClean="0"/>
              <a:t>dhcp</a:t>
            </a:r>
            <a:r>
              <a:rPr lang="zh-CN" altLang="en-US" sz="2400" dirty="0" smtClean="0"/>
              <a:t>。否则 </a:t>
            </a:r>
            <a:r>
              <a:rPr lang="en-US" sz="2400" dirty="0" err="1" smtClean="0"/>
              <a:t>ip</a:t>
            </a:r>
            <a:r>
              <a:rPr lang="zh-CN" altLang="en-US" sz="2400" dirty="0" smtClean="0"/>
              <a:t>是固定的，但是无法连外网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完成之后需要重启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、修改</a:t>
            </a:r>
            <a:r>
              <a:rPr lang="en-US" sz="3200" b="1" dirty="0" smtClean="0"/>
              <a:t>wlan0</a:t>
            </a:r>
            <a:r>
              <a:rPr lang="zh-CN" altLang="en-US" sz="3200" b="1" dirty="0" smtClean="0"/>
              <a:t>为静态</a:t>
            </a:r>
            <a:r>
              <a:rPr lang="en-US" sz="3200" b="1" dirty="0" smtClean="0"/>
              <a:t>IP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做完这步，重启系统以后，在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Config</a:t>
            </a:r>
            <a:r>
              <a:rPr lang="zh-CN" altLang="en-US" sz="2400" dirty="0" smtClean="0"/>
              <a:t>下，就可以看到树莓派的</a:t>
            </a:r>
            <a:r>
              <a:rPr lang="en-US" altLang="zh-CN" sz="2400" dirty="0" err="1" smtClean="0"/>
              <a:t>WiFi</a:t>
            </a:r>
            <a:r>
              <a:rPr lang="zh-CN" altLang="en-US" sz="2400" dirty="0" smtClean="0"/>
              <a:t>地址，改为固定的</a:t>
            </a:r>
            <a:r>
              <a:rPr lang="en-US" altLang="zh-CN" sz="2400" dirty="0" smtClean="0"/>
              <a:t>192.168.1.20</a:t>
            </a:r>
            <a:r>
              <a:rPr lang="zh-CN" altLang="en-US" sz="2400" dirty="0" smtClean="0"/>
              <a:t>，而不是早先自动获得的</a:t>
            </a:r>
            <a:r>
              <a:rPr lang="en-US" altLang="zh-CN" sz="2400" dirty="0" smtClean="0"/>
              <a:t>192.168.1.119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、修改</a:t>
            </a:r>
            <a:r>
              <a:rPr lang="en-US" sz="3200" b="1" dirty="0" smtClean="0"/>
              <a:t>wlan0</a:t>
            </a:r>
            <a:r>
              <a:rPr lang="zh-CN" altLang="en-US" sz="3200" b="1" dirty="0" smtClean="0"/>
              <a:t>为静态</a:t>
            </a:r>
            <a:r>
              <a:rPr lang="en-US" sz="3200" b="1" dirty="0" smtClean="0"/>
              <a:t>IP</a:t>
            </a:r>
            <a:endParaRPr lang="zh-CN" altLang="en-US" sz="32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143116"/>
            <a:ext cx="3857652" cy="438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57158" y="2428868"/>
            <a:ext cx="392909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当然，以后远程连接树莓派时，都要使用这个地址了。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试一下：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远程桌面连接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-OK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树莓派上网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-OK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857232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hostapd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是用户控件的守护进程，用于无线接入点（</a:t>
            </a:r>
            <a:r>
              <a:rPr lang="en-US" sz="2400" dirty="0" smtClean="0"/>
              <a:t>AP）</a:t>
            </a:r>
            <a:r>
              <a:rPr lang="zh-CN" altLang="en-US" sz="2400" dirty="0" smtClean="0"/>
              <a:t>和授权服务器（</a:t>
            </a:r>
            <a:r>
              <a:rPr lang="en-US" sz="2400" dirty="0" smtClean="0"/>
              <a:t>authentication servers)</a:t>
            </a:r>
            <a:r>
              <a:rPr lang="zh-CN" altLang="en-US" sz="2400" dirty="0" smtClean="0"/>
              <a:t>，它实现了</a:t>
            </a:r>
            <a:r>
              <a:rPr lang="en-US" altLang="zh-CN" sz="2400" dirty="0" smtClean="0"/>
              <a:t>IEEE802.11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AP</a:t>
            </a:r>
            <a:r>
              <a:rPr lang="zh-CN" altLang="en-US" sz="2400" dirty="0" smtClean="0"/>
              <a:t>管理，</a:t>
            </a:r>
            <a:r>
              <a:rPr lang="en-US" altLang="zh-CN" sz="2400" dirty="0" smtClean="0"/>
              <a:t>IEEE802.1X/WPA/WPA2/EAP</a:t>
            </a:r>
            <a:r>
              <a:rPr lang="zh-CN" altLang="en-US" sz="2400" dirty="0" smtClean="0"/>
              <a:t>授权，</a:t>
            </a:r>
            <a:r>
              <a:rPr lang="en-US" altLang="zh-CN" sz="2400" dirty="0" smtClean="0"/>
              <a:t>RADIUS </a:t>
            </a:r>
            <a:r>
              <a:rPr lang="zh-CN" altLang="en-US" sz="2400" dirty="0" smtClean="0"/>
              <a:t>客户端，</a:t>
            </a:r>
            <a:r>
              <a:rPr lang="en-US" altLang="zh-CN" sz="2400" dirty="0" smtClean="0"/>
              <a:t>EAP</a:t>
            </a:r>
            <a:r>
              <a:rPr lang="zh-CN" altLang="en-US" sz="2400" dirty="0" smtClean="0"/>
              <a:t>服务器和</a:t>
            </a:r>
            <a:r>
              <a:rPr lang="en-US" altLang="zh-CN" sz="2400" dirty="0" smtClean="0"/>
              <a:t>RADIUS </a:t>
            </a:r>
            <a:r>
              <a:rPr lang="zh-CN" altLang="en-US" sz="2400" dirty="0" smtClean="0"/>
              <a:t>授权服务器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hostapd</a:t>
            </a:r>
            <a:r>
              <a:rPr lang="zh-CN" altLang="en-US" sz="2400" dirty="0" smtClean="0"/>
              <a:t>设计为一个守护程序（进程），后台运行，进行一些相关控制授权的操作，是一个开源项目。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1)</a:t>
            </a:r>
            <a:r>
              <a:rPr lang="zh-CN" altLang="en-US" sz="2400" b="1" dirty="0" smtClean="0"/>
              <a:t>下载第三方驱动并安装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sz="2400" b="1" dirty="0" err="1" smtClean="0"/>
              <a:t>wget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2"/>
              </a:rPr>
              <a:t>https://github.com/</a:t>
            </a:r>
            <a:r>
              <a:rPr lang="en-US" altLang="zh-CN" sz="2400" b="1" dirty="0" smtClean="0">
                <a:hlinkClick r:id="rId2"/>
              </a:rPr>
              <a:t>segers</a:t>
            </a:r>
            <a:r>
              <a:rPr lang="en-US" sz="2400" b="1" dirty="0" smtClean="0">
                <a:hlinkClick r:id="rId2"/>
              </a:rPr>
              <a:t>jens/RTL8188-hostapd/archive/v1.1.tar.gz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解压：</a:t>
            </a:r>
            <a:r>
              <a:rPr lang="en-US" sz="2400" b="1" dirty="0" smtClean="0"/>
              <a:t>tar -</a:t>
            </a:r>
            <a:r>
              <a:rPr lang="en-US" sz="2400" b="1" dirty="0" err="1" smtClean="0"/>
              <a:t>zxvf</a:t>
            </a:r>
            <a:r>
              <a:rPr lang="en-US" sz="2400" b="1" dirty="0" smtClean="0"/>
              <a:t> v1.1.tar.gz</a:t>
            </a:r>
            <a:r>
              <a:rPr lang="zh-CN" altLang="en-US" sz="2400" b="1" dirty="0" smtClean="0"/>
              <a:t>为</a:t>
            </a:r>
            <a:r>
              <a:rPr lang="en-US" sz="2400" b="1" dirty="0" smtClean="0"/>
              <a:t>RTL8188-hostapd-1.1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解压后的文件目录</a:t>
            </a:r>
            <a:r>
              <a:rPr lang="zh-CN" altLang="en-US" sz="2400" b="1" dirty="0" smtClean="0"/>
              <a:t>在</a:t>
            </a:r>
            <a:r>
              <a:rPr lang="zh-CN" altLang="en-US" sz="2400" b="1" dirty="0" smtClean="0"/>
              <a:t>当前目录的</a:t>
            </a:r>
            <a:r>
              <a:rPr lang="en-US" altLang="zh-CN" sz="2400" b="1" dirty="0" smtClean="0"/>
              <a:t>/RTL8188-hostapd-1.1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2)</a:t>
            </a:r>
            <a:r>
              <a:rPr lang="zh-CN" altLang="en-US" sz="2400" b="1" dirty="0" smtClean="0"/>
              <a:t>编译：</a:t>
            </a:r>
            <a:endParaRPr lang="zh-CN" altLang="en-US" sz="2400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cd</a:t>
            </a:r>
            <a:r>
              <a:rPr lang="en-US" sz="2400" b="1" dirty="0" smtClean="0"/>
              <a:t> RTL8188-hostapd-1.1/</a:t>
            </a:r>
            <a:r>
              <a:rPr lang="en-US" sz="2400" b="1" dirty="0" err="1" smtClean="0"/>
              <a:t>hostapd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sudo</a:t>
            </a:r>
            <a:r>
              <a:rPr lang="en-US" sz="2400" b="1" dirty="0" smtClean="0"/>
              <a:t> make install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、安装</a:t>
            </a:r>
            <a:r>
              <a:rPr lang="en-US" sz="3200" b="1" dirty="0" err="1" smtClean="0"/>
              <a:t>hostapd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安装</a:t>
            </a:r>
            <a:r>
              <a:rPr lang="en-US" altLang="zh-CN" sz="2400" b="1" dirty="0" err="1" smtClean="0"/>
              <a:t>hostapd</a:t>
            </a:r>
            <a:endParaRPr lang="en-US" altLang="zh-CN" sz="2400" b="1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hostapd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1）</a:t>
            </a:r>
            <a:r>
              <a:rPr lang="zh-CN" altLang="en-US" sz="2400" b="1" dirty="0" smtClean="0"/>
              <a:t>编辑</a:t>
            </a:r>
            <a:r>
              <a:rPr lang="en-US" sz="2400" b="1" dirty="0" err="1" smtClean="0"/>
              <a:t>hostapd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默认配置文件：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 vi /etc/default/</a:t>
            </a:r>
            <a:r>
              <a:rPr lang="en-US" sz="2400" dirty="0" err="1" smtClean="0"/>
              <a:t>hostapd</a:t>
            </a:r>
            <a:endParaRPr lang="en-US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找到</a:t>
            </a:r>
            <a:r>
              <a:rPr lang="en-US" altLang="zh-CN" sz="2400" dirty="0" smtClean="0"/>
              <a:t>#</a:t>
            </a:r>
            <a:r>
              <a:rPr lang="en-US" sz="2400" dirty="0" smtClean="0"/>
              <a:t>DAEMON_CONF= “ ”</a:t>
            </a:r>
            <a:r>
              <a:rPr lang="zh-CN" altLang="en-US" sz="2400" dirty="0" smtClean="0"/>
              <a:t>，去掉前面的</a:t>
            </a:r>
            <a:r>
              <a:rPr lang="en-US" altLang="zh-CN" sz="2400" dirty="0" smtClean="0"/>
              <a:t>#</a:t>
            </a:r>
            <a:endParaRPr lang="en-US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修改为：</a:t>
            </a:r>
            <a:br>
              <a:rPr lang="zh-CN" altLang="en-US" sz="2400" dirty="0" smtClean="0"/>
            </a:br>
            <a:r>
              <a:rPr lang="en-US" sz="2400" b="1" dirty="0" smtClean="0"/>
              <a:t>DAEMON_CONF=“/etc/</a:t>
            </a:r>
            <a:r>
              <a:rPr lang="en-US" sz="2400" b="1" dirty="0" err="1" smtClean="0"/>
              <a:t>hostapd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hostapd.conf</a:t>
            </a:r>
            <a:r>
              <a:rPr lang="en-US" sz="2400" b="1" dirty="0" smtClean="0"/>
              <a:t>”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、安装</a:t>
            </a:r>
            <a:r>
              <a:rPr lang="en-US" sz="3200" b="1" dirty="0" err="1" smtClean="0"/>
              <a:t>hostapd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7286676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2）</a:t>
            </a:r>
            <a:r>
              <a:rPr lang="zh-CN" altLang="en-US" sz="2400" dirty="0" smtClean="0"/>
              <a:t>配置</a:t>
            </a:r>
            <a:r>
              <a:rPr lang="en-US" sz="2400" dirty="0" smtClean="0"/>
              <a:t>Access Point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None/>
            </a:pPr>
            <a:r>
              <a:rPr lang="en-US" sz="2400" b="1" dirty="0" err="1" smtClean="0"/>
              <a:t>sudo</a:t>
            </a:r>
            <a:r>
              <a:rPr lang="en-US" sz="2400" b="1" dirty="0" smtClean="0"/>
              <a:t> vi /etc/</a:t>
            </a:r>
            <a:r>
              <a:rPr lang="en-US" sz="2400" b="1" dirty="0" err="1" smtClean="0"/>
              <a:t>hostapd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hostapd.conf</a:t>
            </a:r>
            <a:endParaRPr lang="en-US" sz="2400" b="1" dirty="0" smtClean="0"/>
          </a:p>
          <a:p>
            <a:pPr>
              <a:buNone/>
            </a:pPr>
            <a:r>
              <a:rPr lang="zh-CN" altLang="en-US" sz="2400" b="1" dirty="0" smtClean="0"/>
              <a:t>只需要修改热点名和密码：</a:t>
            </a:r>
            <a:endParaRPr lang="zh-CN" altLang="en-US" sz="2400" dirty="0" smtClean="0"/>
          </a:p>
          <a:p>
            <a:pPr>
              <a:buNone/>
            </a:pPr>
            <a:r>
              <a:rPr lang="en-US" sz="1800" dirty="0" smtClean="0"/>
              <a:t># Basic configuration</a:t>
            </a:r>
            <a:r>
              <a:rPr lang="zh-CN" altLang="en-US" sz="1800" dirty="0" smtClean="0"/>
              <a:t>基本配置</a:t>
            </a:r>
            <a:r>
              <a:rPr lang="en-US" sz="1800" dirty="0" smtClean="0"/>
              <a:t>  </a:t>
            </a:r>
          </a:p>
          <a:p>
            <a:pPr>
              <a:buNone/>
            </a:pPr>
            <a:r>
              <a:rPr lang="en-US" sz="1800" dirty="0" smtClean="0"/>
              <a:t>interface=wlan0</a:t>
            </a:r>
            <a:r>
              <a:rPr lang="zh-CN" altLang="en-US" sz="1800" dirty="0" smtClean="0"/>
              <a:t>接入点设备名称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ssid</a:t>
            </a:r>
            <a:r>
              <a:rPr lang="en-US" sz="1800" dirty="0" smtClean="0"/>
              <a:t>=</a:t>
            </a:r>
            <a:r>
              <a:rPr lang="en-US" sz="1800" dirty="0" err="1" smtClean="0"/>
              <a:t>raspberrywifi</a:t>
            </a:r>
            <a:r>
              <a:rPr lang="en-US" sz="1800" dirty="0" smtClean="0"/>
              <a:t> </a:t>
            </a:r>
            <a:r>
              <a:rPr lang="zh-CN" altLang="en-US" sz="1800" dirty="0" smtClean="0"/>
              <a:t>热点名</a:t>
            </a: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smtClean="0"/>
              <a:t>channel=1  </a:t>
            </a:r>
            <a:r>
              <a:rPr lang="zh-CN" altLang="en-US" sz="1800" dirty="0" smtClean="0"/>
              <a:t>设定无线频道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#bridge=br0</a:t>
            </a:r>
            <a:r>
              <a:rPr lang="zh-CN" altLang="en-US" sz="1800" dirty="0" smtClean="0"/>
              <a:t>指定所处网桥，此处不需要</a:t>
            </a:r>
            <a:r>
              <a:rPr lang="en-US" sz="1800" dirty="0" smtClean="0"/>
              <a:t>  </a:t>
            </a:r>
          </a:p>
          <a:p>
            <a:pPr>
              <a:buNone/>
            </a:pPr>
            <a:r>
              <a:rPr lang="en-US" sz="1800" dirty="0" smtClean="0"/>
              <a:t># WPA and WPA2 configuration</a:t>
            </a:r>
            <a:r>
              <a:rPr lang="zh-CN" altLang="en-US" sz="1800" dirty="0" smtClean="0"/>
              <a:t>加密有关</a:t>
            </a:r>
            <a:r>
              <a:rPr lang="en-US" sz="1800" dirty="0" smtClean="0"/>
              <a:t>  </a:t>
            </a:r>
          </a:p>
          <a:p>
            <a:pPr>
              <a:buNone/>
            </a:pPr>
            <a:r>
              <a:rPr lang="en-US" sz="1800" dirty="0" err="1" smtClean="0"/>
              <a:t>macaddr_acl</a:t>
            </a:r>
            <a:r>
              <a:rPr lang="en-US" sz="1800" dirty="0" smtClean="0"/>
              <a:t>=0 </a:t>
            </a:r>
            <a:r>
              <a:rPr lang="zh-CN" altLang="en-US" sz="1800" dirty="0" smtClean="0"/>
              <a:t>可选，指定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地址过滤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0</a:t>
            </a:r>
            <a:r>
              <a:rPr lang="zh-CN" altLang="en-US" sz="1800" dirty="0" smtClean="0"/>
              <a:t>表示除非在禁止列表否则允许，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表示除非在允许列表否则禁止，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表示使用外部</a:t>
            </a:r>
            <a:r>
              <a:rPr lang="en-US" altLang="zh-CN" sz="1800" dirty="0" smtClean="0"/>
              <a:t>RADIUS</a:t>
            </a:r>
            <a:r>
              <a:rPr lang="zh-CN" altLang="en-US" sz="1800" dirty="0" smtClean="0"/>
              <a:t>服务器；</a:t>
            </a: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err="1" smtClean="0"/>
              <a:t>auth_algs</a:t>
            </a:r>
            <a:r>
              <a:rPr lang="en-US" sz="1800" dirty="0" smtClean="0"/>
              <a:t>=1  </a:t>
            </a:r>
            <a:r>
              <a:rPr lang="zh-CN" altLang="en-US" sz="1800" dirty="0" smtClean="0"/>
              <a:t>采用哪种认证算法，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表示</a:t>
            </a:r>
            <a:r>
              <a:rPr lang="en-US" sz="1800" dirty="0" smtClean="0"/>
              <a:t>OSA</a:t>
            </a:r>
          </a:p>
          <a:p>
            <a:pPr>
              <a:buNone/>
            </a:pPr>
            <a:r>
              <a:rPr lang="en-US" sz="1800" dirty="0" err="1" smtClean="0"/>
              <a:t>ignore_broadcast_ssid</a:t>
            </a:r>
            <a:r>
              <a:rPr lang="en-US" sz="1800" dirty="0" smtClean="0"/>
              <a:t>=0  </a:t>
            </a:r>
          </a:p>
          <a:p>
            <a:pPr>
              <a:buNone/>
            </a:pPr>
            <a:r>
              <a:rPr lang="en-US" sz="1800" dirty="0" err="1" smtClean="0"/>
              <a:t>wpa</a:t>
            </a:r>
            <a:r>
              <a:rPr lang="en-US" sz="1800" dirty="0" smtClean="0"/>
              <a:t>=3</a:t>
            </a:r>
            <a:r>
              <a:rPr lang="zh-CN" altLang="en-US" sz="1800" dirty="0" smtClean="0"/>
              <a:t>加密协议</a:t>
            </a:r>
            <a:endParaRPr lang="en-US" sz="1800" dirty="0" smtClean="0"/>
          </a:p>
          <a:p>
            <a:pPr>
              <a:buFont typeface="Wingdings" pitchFamily="2" charset="2"/>
              <a:buChar char="p"/>
            </a:pPr>
            <a:endParaRPr lang="en-US" sz="18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、安装</a:t>
            </a:r>
            <a:r>
              <a:rPr lang="en-US" sz="3200" b="1" dirty="0" err="1" smtClean="0"/>
              <a:t>hostapd</a:t>
            </a:r>
            <a:endParaRPr lang="zh-CN" altLang="en-US" sz="3200" b="1" i="1" dirty="0"/>
          </a:p>
        </p:txBody>
      </p:sp>
      <p:sp>
        <p:nvSpPr>
          <p:cNvPr id="4" name="矩形 3"/>
          <p:cNvSpPr/>
          <p:nvPr/>
        </p:nvSpPr>
        <p:spPr>
          <a:xfrm>
            <a:off x="4857752" y="2214554"/>
            <a:ext cx="3786214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/>
              <a:t>wpa_passphrase</a:t>
            </a:r>
            <a:r>
              <a:rPr lang="en-US" dirty="0" smtClean="0"/>
              <a:t>=12345678  </a:t>
            </a:r>
          </a:p>
          <a:p>
            <a:pPr>
              <a:buNone/>
            </a:pPr>
            <a:r>
              <a:rPr lang="en-US" dirty="0" err="1" smtClean="0"/>
              <a:t>wpa_key_mgmt</a:t>
            </a:r>
            <a:r>
              <a:rPr lang="en-US" dirty="0" smtClean="0"/>
              <a:t>=WPA-PSK  </a:t>
            </a:r>
          </a:p>
          <a:p>
            <a:pPr>
              <a:buNone/>
            </a:pPr>
            <a:r>
              <a:rPr lang="en-US" dirty="0" err="1" smtClean="0"/>
              <a:t>wpa_pairwise</a:t>
            </a:r>
            <a:r>
              <a:rPr lang="en-US" dirty="0" smtClean="0"/>
              <a:t>=TKIP  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kern="0" dirty="0" err="1" smtClean="0">
                <a:solidFill>
                  <a:srgbClr val="000000"/>
                </a:solidFill>
                <a:latin typeface="Arial"/>
                <a:ea typeface="宋体"/>
              </a:rPr>
              <a:t>rsn_pairwise</a:t>
            </a: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=CCMP  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# Hardware configuration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硬件有关</a:t>
            </a: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  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driver=rtl871xdrv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网卡驱动</a:t>
            </a: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 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ieee80211n=1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网络协议</a:t>
            </a: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  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kern="0" dirty="0" err="1" smtClean="0">
                <a:solidFill>
                  <a:srgbClr val="000000"/>
                </a:solidFill>
                <a:latin typeface="Arial"/>
                <a:ea typeface="宋体"/>
              </a:rPr>
              <a:t>hw_mode</a:t>
            </a: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=g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802.11</a:t>
            </a:r>
            <a:r>
              <a:rPr lang="zh-CN" altLang="en-US" dirty="0" smtClean="0"/>
              <a:t>协议，包括 </a:t>
            </a:r>
            <a:r>
              <a:rPr lang="en-US" dirty="0" smtClean="0"/>
              <a:t>a = IEEE 802.11a, b = IEEE 802.11b, g = IEEE 802.11g；</a:t>
            </a: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  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kern="0" dirty="0" err="1" smtClean="0">
                <a:solidFill>
                  <a:srgbClr val="000000"/>
                </a:solidFill>
                <a:latin typeface="Arial"/>
                <a:ea typeface="宋体"/>
              </a:rPr>
              <a:t>device_name</a:t>
            </a: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=RTL8192CU 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芯片</a:t>
            </a: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 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manufacturer=</a:t>
            </a:r>
            <a:r>
              <a:rPr lang="en-US" kern="0" dirty="0" err="1" smtClean="0">
                <a:solidFill>
                  <a:srgbClr val="000000"/>
                </a:solidFill>
                <a:latin typeface="Arial"/>
                <a:ea typeface="宋体"/>
              </a:rPr>
              <a:t>Realtek</a:t>
            </a:r>
            <a:r>
              <a:rPr lang="en-US" kern="0" dirty="0" smtClean="0">
                <a:solidFill>
                  <a:srgbClr val="000000"/>
                </a:solidFill>
                <a:latin typeface="Arial"/>
                <a:ea typeface="宋体"/>
              </a:rPr>
              <a:t>  </a:t>
            </a:r>
          </a:p>
        </p:txBody>
      </p:sp>
      <p:sp>
        <p:nvSpPr>
          <p:cNvPr id="6" name="矩形 5"/>
          <p:cNvSpPr/>
          <p:nvPr/>
        </p:nvSpPr>
        <p:spPr>
          <a:xfrm>
            <a:off x="214282" y="2786058"/>
            <a:ext cx="292895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29190" y="2143116"/>
            <a:ext cx="314327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928670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）保存退出，然后重启服务：</a:t>
            </a:r>
            <a:endParaRPr lang="en-US" altLang="zh-CN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sudo</a:t>
            </a:r>
            <a:r>
              <a:rPr lang="en-US" sz="2400" b="1" dirty="0" smtClean="0"/>
              <a:t> service </a:t>
            </a:r>
            <a:r>
              <a:rPr lang="en-US" sz="2400" b="1" dirty="0" err="1" smtClean="0"/>
              <a:t>hostapd</a:t>
            </a:r>
            <a:r>
              <a:rPr lang="en-US" sz="2400" b="1" dirty="0" smtClean="0"/>
              <a:t> restart</a:t>
            </a:r>
            <a:r>
              <a:rPr lang="zh-CN" altLang="en-US" sz="2400" b="1" dirty="0" smtClean="0"/>
              <a:t>，</a:t>
            </a:r>
            <a:r>
              <a:rPr lang="zh-CN" altLang="en-US" sz="2400" dirty="0" smtClean="0"/>
              <a:t>提示：</a:t>
            </a:r>
            <a:br>
              <a:rPr lang="zh-CN" altLang="en-US" sz="2400" dirty="0" smtClean="0"/>
            </a:br>
            <a:r>
              <a:rPr lang="en-US" sz="2400" b="1" dirty="0" smtClean="0"/>
              <a:t>[ ok ] Stopping advanced IEEE 802.11 management: </a:t>
            </a:r>
            <a:r>
              <a:rPr lang="en-US" sz="2400" b="1" dirty="0" err="1" smtClean="0"/>
              <a:t>hostapd</a:t>
            </a:r>
            <a:r>
              <a:rPr lang="en-US" sz="2400" b="1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[ ok ] Starting advanced IEEE 802.11 management: </a:t>
            </a:r>
            <a:r>
              <a:rPr lang="en-US" sz="2400" b="1" dirty="0" err="1" smtClean="0"/>
              <a:t>hostapd</a:t>
            </a:r>
            <a:r>
              <a:rPr lang="en-US" sz="2400" b="1" dirty="0" smtClean="0"/>
              <a:t>.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5)</a:t>
            </a:r>
            <a:r>
              <a:rPr lang="zh-CN" altLang="en-US" sz="2400" b="1" dirty="0" smtClean="0"/>
              <a:t>将</a:t>
            </a:r>
            <a:r>
              <a:rPr lang="en-US" sz="2400" b="1" dirty="0" err="1" smtClean="0"/>
              <a:t>hostapd</a:t>
            </a:r>
            <a:r>
              <a:rPr lang="zh-CN" altLang="en-US" sz="2400" b="1" dirty="0" smtClean="0"/>
              <a:t>加入开机自启动</a:t>
            </a:r>
            <a:br>
              <a:rPr lang="zh-CN" altLang="en-US" sz="2400" b="1" dirty="0" smtClean="0"/>
            </a:br>
            <a:r>
              <a:rPr lang="en-US" sz="2400" b="1" dirty="0" err="1" smtClean="0"/>
              <a:t>sudo</a:t>
            </a:r>
            <a:r>
              <a:rPr lang="en-US" sz="2400" b="1" dirty="0" smtClean="0"/>
              <a:t> service </a:t>
            </a:r>
            <a:r>
              <a:rPr lang="en-US" sz="2400" b="1" dirty="0" err="1" smtClean="0"/>
              <a:t>hostapd</a:t>
            </a:r>
            <a:r>
              <a:rPr lang="en-US" sz="2400" b="1" dirty="0" smtClean="0"/>
              <a:t> start</a:t>
            </a:r>
            <a:br>
              <a:rPr lang="en-US" sz="2400" b="1" dirty="0" smtClean="0"/>
            </a:br>
            <a:r>
              <a:rPr lang="en-US" sz="2400" b="1" dirty="0" err="1" smtClean="0"/>
              <a:t>sudo</a:t>
            </a:r>
            <a:r>
              <a:rPr lang="en-US" sz="2400" b="1" dirty="0" smtClean="0"/>
              <a:t> update-</a:t>
            </a:r>
            <a:r>
              <a:rPr lang="en-US" sz="2400" b="1" dirty="0" err="1" smtClean="0"/>
              <a:t>rc.d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hostapd</a:t>
            </a:r>
            <a:r>
              <a:rPr lang="en-US" sz="2400" b="1" dirty="0" smtClean="0"/>
              <a:t> enable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重启后确认</a:t>
            </a:r>
            <a:r>
              <a:rPr lang="en-US" altLang="zh-CN" sz="2400" b="1" dirty="0" err="1" smtClean="0"/>
              <a:t>Hostapd</a:t>
            </a:r>
            <a:r>
              <a:rPr lang="zh-CN" altLang="en-US" sz="2400" b="1" dirty="0" smtClean="0"/>
              <a:t>服务启动成功，用手机可以搜到这个网络，输入密码，手机提示正在获取</a:t>
            </a:r>
            <a:r>
              <a:rPr lang="en-US" altLang="zh-CN" sz="2400" b="1" dirty="0" smtClean="0"/>
              <a:t>IP……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停止</a:t>
            </a:r>
            <a:r>
              <a:rPr lang="en-US" altLang="zh-CN" sz="2400" b="1" dirty="0" err="1" smtClean="0"/>
              <a:t>Hostapd</a:t>
            </a:r>
            <a:r>
              <a:rPr lang="zh-CN" altLang="en-US" sz="2400" b="1" dirty="0" smtClean="0"/>
              <a:t>服务的命令是：</a:t>
            </a:r>
            <a:r>
              <a:rPr lang="en-US" altLang="zh-CN" sz="2400" b="1" dirty="0" smtClean="0"/>
              <a:t>service </a:t>
            </a:r>
            <a:r>
              <a:rPr lang="en-US" altLang="zh-CN" sz="2400" b="1" dirty="0" err="1" smtClean="0"/>
              <a:t>hostapd</a:t>
            </a:r>
            <a:r>
              <a:rPr lang="en-US" altLang="zh-CN" sz="2400" b="1" dirty="0" smtClean="0"/>
              <a:t> stop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删除</a:t>
            </a:r>
            <a:r>
              <a:rPr lang="en-US" altLang="zh-CN" sz="2400" b="1" dirty="0" err="1" smtClean="0"/>
              <a:t>hostapd</a:t>
            </a:r>
            <a:r>
              <a:rPr lang="zh-CN" altLang="en-US" sz="2400" b="1" dirty="0" smtClean="0"/>
              <a:t>包的命令是</a:t>
            </a:r>
            <a:endParaRPr lang="en-US" altLang="zh-CN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sudo</a:t>
            </a:r>
            <a:r>
              <a:rPr lang="en-US" sz="2400" b="1" dirty="0" smtClean="0"/>
              <a:t> apt-get </a:t>
            </a:r>
            <a:r>
              <a:rPr lang="en-US" sz="2400" b="1" dirty="0" err="1" smtClean="0"/>
              <a:t>autoremove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hostapd</a:t>
            </a:r>
            <a:endParaRPr lang="zh-CN" altLang="en-US" sz="2400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、安装</a:t>
            </a:r>
            <a:r>
              <a:rPr lang="en-US" sz="3200" b="1" dirty="0" err="1" smtClean="0"/>
              <a:t>hostapd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以上步骤建立起了</a:t>
            </a:r>
            <a:r>
              <a:rPr lang="en-US" sz="2400" b="1" dirty="0" err="1" smtClean="0"/>
              <a:t>wifi</a:t>
            </a:r>
            <a:r>
              <a:rPr lang="zh-CN" altLang="en-US" sz="2400" b="1" dirty="0" smtClean="0"/>
              <a:t>热点，但是无法自动获取</a:t>
            </a:r>
            <a:r>
              <a:rPr lang="en-US" sz="2400" b="1" dirty="0" err="1" smtClean="0"/>
              <a:t>ip</a:t>
            </a:r>
            <a:r>
              <a:rPr lang="en-US" sz="2400" b="1" dirty="0" smtClean="0"/>
              <a:t>，</a:t>
            </a:r>
            <a:r>
              <a:rPr lang="zh-CN" altLang="en-US" sz="2400" b="1" dirty="0" smtClean="0"/>
              <a:t>需要通过以下步骤，建立</a:t>
            </a:r>
            <a:r>
              <a:rPr lang="en-US" altLang="zh-CN" sz="2400" b="1" dirty="0" smtClean="0"/>
              <a:t>DHCP</a:t>
            </a:r>
            <a:r>
              <a:rPr lang="zh-CN" altLang="en-US" sz="2400" b="1" dirty="0" smtClean="0"/>
              <a:t>服务</a:t>
            </a:r>
            <a:endParaRPr lang="zh-CN" altLang="en-US" sz="2400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sudo</a:t>
            </a:r>
            <a:r>
              <a:rPr lang="en-US" sz="2400" b="1" dirty="0" smtClean="0"/>
              <a:t> apt-get install </a:t>
            </a:r>
            <a:r>
              <a:rPr lang="en-US" sz="2400" b="1" dirty="0" err="1" smtClean="0"/>
              <a:t>udhcpd</a:t>
            </a:r>
            <a:r>
              <a:rPr lang="zh-CN" altLang="en-US" sz="2400" b="1" dirty="0" smtClean="0"/>
              <a:t>安装</a:t>
            </a:r>
            <a:r>
              <a:rPr lang="en-US" altLang="zh-CN" sz="2400" b="1" dirty="0" smtClean="0"/>
              <a:t>DHCP</a:t>
            </a:r>
            <a:r>
              <a:rPr lang="zh-CN" altLang="en-US" sz="2400" b="1" dirty="0" smtClean="0"/>
              <a:t>服务包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1)</a:t>
            </a:r>
            <a:r>
              <a:rPr lang="zh-CN" altLang="en-US" sz="2400" b="1" dirty="0" smtClean="0"/>
              <a:t>编辑配置文件：</a:t>
            </a:r>
            <a:endParaRPr lang="en-US" altLang="zh-CN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sudo</a:t>
            </a:r>
            <a:r>
              <a:rPr lang="en-US" sz="2400" b="1" dirty="0" smtClean="0"/>
              <a:t> vi /etc/</a:t>
            </a:r>
            <a:r>
              <a:rPr lang="en-US" sz="2400" b="1" dirty="0" err="1" smtClean="0"/>
              <a:t>udhcpd.conf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修改以下信息，</a:t>
            </a:r>
            <a:r>
              <a:rPr lang="en-US" sz="2400" b="1" dirty="0" smtClean="0"/>
              <a:t>start</a:t>
            </a:r>
            <a:r>
              <a:rPr lang="zh-CN" altLang="en-US" sz="2400" b="1" dirty="0" smtClean="0"/>
              <a:t>和</a:t>
            </a:r>
            <a:r>
              <a:rPr lang="en-US" sz="2400" b="1" dirty="0" smtClean="0"/>
              <a:t>end</a:t>
            </a:r>
            <a:r>
              <a:rPr lang="zh-CN" altLang="en-US" sz="2400" b="1" dirty="0" smtClean="0"/>
              <a:t>是重点，注意跟第一步的静态</a:t>
            </a:r>
            <a:r>
              <a:rPr lang="en-US" sz="2400" b="1" dirty="0" err="1" smtClean="0"/>
              <a:t>ip</a:t>
            </a:r>
            <a:r>
              <a:rPr lang="zh-CN" altLang="en-US" sz="2400" b="1" dirty="0" smtClean="0"/>
              <a:t>在一个网段</a:t>
            </a:r>
            <a:endParaRPr lang="en-US" altLang="zh-CN" sz="2400" b="1" dirty="0" smtClean="0"/>
          </a:p>
          <a:p>
            <a:pPr>
              <a:buNone/>
            </a:pPr>
            <a:r>
              <a:rPr lang="en-US" sz="2400" b="1" dirty="0" smtClean="0"/>
              <a:t>	start 192.168.1.20</a:t>
            </a:r>
            <a:r>
              <a:rPr lang="zh-CN" altLang="en-US" sz="2400" b="1" dirty="0" smtClean="0"/>
              <a:t>开始网址</a:t>
            </a:r>
            <a:endParaRPr lang="en-US" altLang="zh-CN" sz="2400" b="1" dirty="0" smtClean="0"/>
          </a:p>
          <a:p>
            <a:pPr>
              <a:buNone/>
            </a:pPr>
            <a:r>
              <a:rPr lang="en-US" sz="2400" b="1" dirty="0" smtClean="0"/>
              <a:t>	end 192.168.1.30</a:t>
            </a:r>
            <a:r>
              <a:rPr lang="zh-CN" altLang="en-US" sz="2400" b="1" dirty="0" smtClean="0"/>
              <a:t>结束网址</a:t>
            </a:r>
            <a:endParaRPr lang="en-US" altLang="zh-CN" sz="2400" b="1" dirty="0" smtClean="0"/>
          </a:p>
          <a:p>
            <a:pPr>
              <a:buNone/>
            </a:pPr>
            <a:r>
              <a:rPr lang="en-US" sz="2400" b="1" dirty="0" smtClean="0"/>
              <a:t>	interface wlan0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、安装</a:t>
            </a:r>
            <a:r>
              <a:rPr lang="en-US" sz="3200" b="1" dirty="0" smtClean="0"/>
              <a:t>DHCP</a:t>
            </a:r>
            <a:r>
              <a:rPr lang="zh-CN" altLang="en-US" sz="3200" b="1" dirty="0" smtClean="0"/>
              <a:t>服务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2)</a:t>
            </a:r>
            <a:r>
              <a:rPr lang="zh-CN" altLang="en-US" sz="2400" b="1" dirty="0" smtClean="0"/>
              <a:t>接下来编辑</a:t>
            </a:r>
            <a:r>
              <a:rPr lang="en-US" altLang="zh-CN" sz="2400" b="1" dirty="0" smtClean="0"/>
              <a:t>/</a:t>
            </a:r>
            <a:r>
              <a:rPr lang="en-US" sz="2400" b="1" dirty="0" smtClean="0"/>
              <a:t>etc/default/</a:t>
            </a:r>
            <a:r>
              <a:rPr lang="en-US" sz="2400" b="1" dirty="0" err="1" smtClean="0"/>
              <a:t>udhcpd</a:t>
            </a:r>
            <a:r>
              <a:rPr lang="zh-CN" altLang="en-US" sz="2400" b="1" dirty="0" smtClean="0"/>
              <a:t>并且将下面这行注释掉，以使</a:t>
            </a:r>
            <a:r>
              <a:rPr lang="en-US" sz="2400" b="1" dirty="0" smtClean="0"/>
              <a:t>DHCP Server</a:t>
            </a:r>
            <a:r>
              <a:rPr lang="zh-CN" altLang="en-US" sz="2400" b="1" dirty="0" smtClean="0"/>
              <a:t>正常工作：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b="1" dirty="0" smtClean="0"/>
              <a:t>	#</a:t>
            </a:r>
            <a:r>
              <a:rPr lang="en-US" sz="2400" b="1" dirty="0" smtClean="0"/>
              <a:t>DHCPD_ENABLED="no"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3)</a:t>
            </a:r>
            <a:r>
              <a:rPr lang="zh-CN" altLang="en-US" sz="2400" b="1" dirty="0" smtClean="0"/>
              <a:t>启动</a:t>
            </a:r>
            <a:r>
              <a:rPr lang="en-US" sz="2400" b="1" dirty="0" err="1" smtClean="0"/>
              <a:t>dhcp</a:t>
            </a:r>
            <a:r>
              <a:rPr lang="zh-CN" altLang="en-US" sz="2400" b="1" dirty="0" smtClean="0"/>
              <a:t>服务器</a:t>
            </a:r>
            <a:br>
              <a:rPr lang="zh-CN" altLang="en-US" sz="2400" b="1" dirty="0" smtClean="0"/>
            </a:br>
            <a:r>
              <a:rPr lang="en-US" sz="2400" b="1" dirty="0" err="1" smtClean="0"/>
              <a:t>sudo</a:t>
            </a:r>
            <a:r>
              <a:rPr lang="en-US" sz="2400" b="1" dirty="0" smtClean="0"/>
              <a:t> service </a:t>
            </a:r>
            <a:r>
              <a:rPr lang="en-US" sz="2400" b="1" dirty="0" err="1" smtClean="0"/>
              <a:t>udhcpd</a:t>
            </a:r>
            <a:r>
              <a:rPr lang="en-US" sz="2400" b="1" dirty="0" smtClean="0"/>
              <a:t> start</a:t>
            </a:r>
            <a:br>
              <a:rPr lang="en-US" sz="2400" b="1" dirty="0" smtClean="0"/>
            </a:br>
            <a:r>
              <a:rPr lang="en-US" sz="2400" b="1" dirty="0" err="1" smtClean="0"/>
              <a:t>sudo</a:t>
            </a:r>
            <a:r>
              <a:rPr lang="en-US" sz="2400" b="1" dirty="0" smtClean="0"/>
              <a:t> update-</a:t>
            </a:r>
            <a:r>
              <a:rPr lang="en-US" sz="2400" b="1" dirty="0" err="1" smtClean="0"/>
              <a:t>rc.d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udhcpd</a:t>
            </a:r>
            <a:r>
              <a:rPr lang="en-US" sz="2400" b="1" dirty="0" smtClean="0"/>
              <a:t> enable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现在，手机已经可以接入</a:t>
            </a:r>
            <a:r>
              <a:rPr lang="en-US" sz="2400" b="1" dirty="0" err="1" smtClean="0"/>
              <a:t>wifi</a:t>
            </a:r>
            <a:r>
              <a:rPr lang="zh-CN" altLang="en-US" sz="2400" b="1" dirty="0" smtClean="0"/>
              <a:t>网络，并且自动获取</a:t>
            </a:r>
            <a:r>
              <a:rPr lang="en-US" sz="2400" b="1" dirty="0" err="1" smtClean="0"/>
              <a:t>ip</a:t>
            </a:r>
            <a:endParaRPr lang="en-US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停止</a:t>
            </a:r>
            <a:r>
              <a:rPr lang="en-US" altLang="zh-CN" sz="2400" b="1" dirty="0" err="1" smtClean="0"/>
              <a:t>dhcp</a:t>
            </a:r>
            <a:r>
              <a:rPr lang="zh-CN" altLang="en-US" sz="2400" b="1" dirty="0" smtClean="0"/>
              <a:t>服务器的命令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 </a:t>
            </a:r>
            <a:r>
              <a:rPr lang="en-US" sz="2400" b="1" dirty="0" smtClean="0"/>
              <a:t>service </a:t>
            </a:r>
            <a:r>
              <a:rPr lang="en-US" sz="2400" b="1" dirty="0" err="1" smtClean="0"/>
              <a:t>udhcpd</a:t>
            </a:r>
            <a:r>
              <a:rPr lang="en-US" sz="2400" b="1" dirty="0" smtClean="0"/>
              <a:t> stop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删除</a:t>
            </a:r>
            <a:r>
              <a:rPr lang="en-US" altLang="zh-CN" sz="2400" b="1" dirty="0" err="1" smtClean="0"/>
              <a:t>dhcp</a:t>
            </a:r>
            <a:r>
              <a:rPr lang="zh-CN" altLang="en-US" sz="2400" b="1" dirty="0" smtClean="0"/>
              <a:t>包的命令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sudo</a:t>
            </a:r>
            <a:r>
              <a:rPr lang="en-US" sz="2400" b="1" dirty="0" smtClean="0"/>
              <a:t> apt-get </a:t>
            </a:r>
            <a:r>
              <a:rPr lang="en-US" sz="2400" b="1" dirty="0" err="1" smtClean="0"/>
              <a:t>autoremove</a:t>
            </a:r>
            <a:r>
              <a:rPr lang="en-US" sz="2400" b="1" dirty="0" smtClean="0"/>
              <a:t> </a:t>
            </a:r>
            <a:r>
              <a:rPr lang="en-US" altLang="zh-CN" sz="2400" b="1" dirty="0" err="1" smtClean="0"/>
              <a:t>udhcpd</a:t>
            </a:r>
            <a:endParaRPr lang="en-US" sz="2400" b="1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、安装</a:t>
            </a:r>
            <a:r>
              <a:rPr lang="en-US" sz="3200" b="1" dirty="0" smtClean="0"/>
              <a:t>DHCP</a:t>
            </a:r>
            <a:r>
              <a:rPr lang="zh-CN" altLang="en-US" sz="3200" b="1" dirty="0" smtClean="0"/>
              <a:t>服务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571480"/>
            <a:ext cx="800105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将树莓派设置成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WiFi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热点，实际上是在树莓派上，安装两个服务器：</a:t>
            </a:r>
            <a:endParaRPr lang="en-US" altLang="zh-CN" sz="28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无线接入服务器（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houtapd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DHCP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服务器（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udhcpd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现在手机可以连上树莓派了，但是还不能上网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看一下树莓派的</a:t>
            </a:r>
            <a:r>
              <a:rPr lang="en-US" altLang="zh-CN" sz="2400" b="1" dirty="0" err="1" smtClean="0"/>
              <a:t>Wifi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Config</a:t>
            </a:r>
            <a:r>
              <a:rPr lang="zh-CN" altLang="en-US" sz="2400" b="1" dirty="0" smtClean="0"/>
              <a:t>，居然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地址也没有了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b="1" dirty="0" smtClean="0"/>
              <a:t>由于</a:t>
            </a:r>
            <a:r>
              <a:rPr lang="en-US" altLang="zh-CN" sz="2000" b="1" dirty="0" smtClean="0"/>
              <a:t>PC</a:t>
            </a:r>
            <a:r>
              <a:rPr lang="zh-CN" altLang="en-US" sz="2000" b="1" dirty="0" smtClean="0"/>
              <a:t>连不上树莓派，所以也无法“抓图”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不要着急，还有下一步。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、安装</a:t>
            </a:r>
            <a:r>
              <a:rPr lang="en-US" sz="3200" b="1" dirty="0" smtClean="0"/>
              <a:t>DHCP</a:t>
            </a:r>
            <a:r>
              <a:rPr lang="zh-CN" altLang="en-US" sz="3200" b="1" dirty="0" smtClean="0"/>
              <a:t>服务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理论上是经过这一步，手机就可以通过共享树莓派的无线网络上网了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1)</a:t>
            </a:r>
            <a:r>
              <a:rPr lang="zh-CN" altLang="en-US" sz="2400" b="1" dirty="0" smtClean="0"/>
              <a:t>设置路由映射规则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iptables</a:t>
            </a:r>
            <a:r>
              <a:rPr lang="en-US" sz="2400" dirty="0" smtClean="0"/>
              <a:t> -F</a:t>
            </a:r>
            <a:br>
              <a:rPr 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iptables</a:t>
            </a:r>
            <a:r>
              <a:rPr lang="en-US" sz="2400" dirty="0" smtClean="0"/>
              <a:t> -X</a:t>
            </a:r>
            <a:br>
              <a:rPr 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iptables</a:t>
            </a:r>
            <a:r>
              <a:rPr lang="en-US" sz="2400" dirty="0" smtClean="0"/>
              <a:t> -t </a:t>
            </a:r>
            <a:r>
              <a:rPr lang="en-US" sz="2400" dirty="0" err="1" smtClean="0"/>
              <a:t>nat</a:t>
            </a:r>
            <a:r>
              <a:rPr lang="en-US" sz="2400" dirty="0" smtClean="0"/>
              <a:t> -A POSTROUTING -o eth0 -j MASQUERADE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iptables</a:t>
            </a:r>
            <a:r>
              <a:rPr lang="en-US" sz="2400" dirty="0" smtClean="0"/>
              <a:t> -A FORWARD -</a:t>
            </a:r>
            <a:r>
              <a:rPr lang="en-US" sz="2400" dirty="0" err="1" smtClean="0"/>
              <a:t>i</a:t>
            </a:r>
            <a:r>
              <a:rPr lang="en-US" sz="2400" dirty="0" smtClean="0"/>
              <a:t> eth0 -o wlan0 -m state --state RELATED,ESTABLISHED -j ACCEPT</a:t>
            </a:r>
            <a:br>
              <a:rPr 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iptables</a:t>
            </a:r>
            <a:r>
              <a:rPr lang="en-US" sz="2400" dirty="0" smtClean="0"/>
              <a:t> -A FORWARD -</a:t>
            </a:r>
            <a:r>
              <a:rPr lang="en-US" sz="2400" dirty="0" err="1" smtClean="0"/>
              <a:t>i</a:t>
            </a:r>
            <a:r>
              <a:rPr lang="en-US" sz="2400" dirty="0" smtClean="0"/>
              <a:t> wlan0 -o eth0 -j ACCEPT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 bash -c </a:t>
            </a:r>
            <a:r>
              <a:rPr lang="en-US" sz="2400" dirty="0" err="1" smtClean="0"/>
              <a:t>iptables</a:t>
            </a:r>
            <a:r>
              <a:rPr lang="en-US" sz="2400" dirty="0" smtClean="0"/>
              <a:t>-save &gt; /etc/</a:t>
            </a:r>
            <a:r>
              <a:rPr lang="en-US" sz="2400" dirty="0" err="1" smtClean="0"/>
              <a:t>iptables.up.rules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、配置路由转发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2)</a:t>
            </a:r>
            <a:r>
              <a:rPr lang="zh-CN" altLang="en-US" sz="2400" b="1" dirty="0" smtClean="0"/>
              <a:t>编辑：</a:t>
            </a:r>
            <a:r>
              <a:rPr lang="en-US" sz="2400" b="1" dirty="0" err="1" smtClean="0"/>
              <a:t>sudo</a:t>
            </a:r>
            <a:r>
              <a:rPr lang="en-US" sz="2400" b="1" dirty="0" smtClean="0"/>
              <a:t> vim /etc/network/if-pre-</a:t>
            </a:r>
            <a:r>
              <a:rPr lang="en-US" sz="2400" b="1" dirty="0" err="1" smtClean="0"/>
              <a:t>up.d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iptables</a:t>
            </a:r>
            <a:endParaRPr lang="en-US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添加下面两行代码：</a:t>
            </a:r>
            <a:br>
              <a:rPr lang="zh-CN" altLang="en-US" sz="2400" dirty="0" smtClean="0"/>
            </a:br>
            <a:r>
              <a:rPr lang="en-US" altLang="zh-CN" sz="2400" b="1" dirty="0" smtClean="0"/>
              <a:t>#!/</a:t>
            </a:r>
            <a:r>
              <a:rPr lang="en-US" sz="2400" b="1" dirty="0" smtClean="0"/>
              <a:t>bin/bash</a:t>
            </a:r>
            <a:br>
              <a:rPr lang="en-US" sz="2400" b="1" dirty="0" smtClean="0"/>
            </a:br>
            <a:r>
              <a:rPr lang="en-US" sz="2400" b="1" dirty="0" smtClean="0"/>
              <a:t>/</a:t>
            </a:r>
            <a:r>
              <a:rPr lang="en-US" sz="2400" b="1" dirty="0" err="1" smtClean="0"/>
              <a:t>sbin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iptables</a:t>
            </a:r>
            <a:r>
              <a:rPr lang="en-US" sz="2400" b="1" dirty="0" smtClean="0"/>
              <a:t>-restore &lt; /etc/</a:t>
            </a:r>
            <a:r>
              <a:rPr lang="en-US" sz="2400" b="1" dirty="0" err="1" smtClean="0"/>
              <a:t>iptables.up.rules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zh-CN" altLang="en-US" sz="2400" dirty="0" smtClean="0"/>
              <a:t>保存退出，然后修改</a:t>
            </a:r>
            <a:r>
              <a:rPr lang="en-US" sz="2400" dirty="0" err="1" smtClean="0"/>
              <a:t>iptables</a:t>
            </a:r>
            <a:r>
              <a:rPr lang="zh-CN" altLang="en-US" sz="2400" dirty="0" smtClean="0"/>
              <a:t>权限：</a:t>
            </a:r>
            <a:br>
              <a:rPr lang="zh-CN" altLang="en-US" sz="2400" dirty="0" smtClean="0"/>
            </a:br>
            <a:r>
              <a:rPr lang="en-US" sz="2400" b="1" dirty="0" err="1" smtClean="0"/>
              <a:t>sudo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chmod</a:t>
            </a:r>
            <a:r>
              <a:rPr lang="en-US" sz="2400" b="1" dirty="0" smtClean="0"/>
              <a:t> 755 /etc/network/if-pre-</a:t>
            </a:r>
            <a:r>
              <a:rPr lang="en-US" sz="2400" b="1" dirty="0" err="1" smtClean="0"/>
              <a:t>up.d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iptables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4)</a:t>
            </a:r>
            <a:r>
              <a:rPr lang="zh-CN" altLang="en-US" sz="2400" b="1" dirty="0" smtClean="0"/>
              <a:t>开起内核转发：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sz="2400" b="1" dirty="0" err="1" smtClean="0"/>
              <a:t>sudo</a:t>
            </a:r>
            <a:r>
              <a:rPr lang="en-US" sz="2400" b="1" dirty="0" smtClean="0"/>
              <a:t> vim /etc/</a:t>
            </a:r>
            <a:r>
              <a:rPr lang="en-US" sz="2400" b="1" dirty="0" err="1" smtClean="0"/>
              <a:t>sysctl.conf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</a:t>
            </a:r>
            <a:r>
              <a:rPr lang="zh-CN" altLang="en-US" sz="2400" dirty="0" smtClean="0"/>
              <a:t>找到下面两行：</a:t>
            </a:r>
            <a:br>
              <a:rPr lang="zh-CN" altLang="en-US" sz="2400" dirty="0" smtClean="0"/>
            </a:br>
            <a:r>
              <a:rPr lang="en-US" altLang="zh-CN" sz="2400" b="1" dirty="0" smtClean="0"/>
              <a:t>#</a:t>
            </a:r>
            <a:r>
              <a:rPr lang="en-US" sz="2400" b="1" dirty="0" smtClean="0"/>
              <a:t>Uncomment the next line to enable packet forwarding for IPv4</a:t>
            </a:r>
            <a:br>
              <a:rPr lang="en-US" sz="2400" b="1" dirty="0" smtClean="0"/>
            </a:br>
            <a:r>
              <a:rPr lang="en-US" sz="2400" b="1" dirty="0" smtClean="0"/>
              <a:t>#net.ipv4.ip_forward=1</a:t>
            </a:r>
            <a:br>
              <a:rPr lang="en-US" sz="2400" b="1" dirty="0" smtClean="0"/>
            </a:br>
            <a:r>
              <a:rPr lang="zh-CN" altLang="en-US" sz="2400" b="1" dirty="0" smtClean="0"/>
              <a:t>把</a:t>
            </a:r>
            <a:r>
              <a:rPr lang="en-US" sz="2400" b="1" dirty="0" smtClean="0"/>
              <a:t>net.ipv4.ip_forward </a:t>
            </a:r>
            <a:r>
              <a:rPr lang="zh-CN" altLang="en-US" sz="2400" b="1" dirty="0" smtClean="0"/>
              <a:t>前面的</a:t>
            </a:r>
            <a:r>
              <a:rPr lang="en-US" altLang="zh-CN" sz="2400" b="1" dirty="0" smtClean="0"/>
              <a:t>#</a:t>
            </a:r>
            <a:r>
              <a:rPr lang="zh-CN" altLang="en-US" sz="2400" b="1" dirty="0" smtClean="0"/>
              <a:t>去掉，保存退出。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 </a:t>
            </a:r>
            <a:r>
              <a:rPr lang="zh-CN" altLang="en-US" sz="2400" b="1" dirty="0" smtClean="0"/>
              <a:t>最后</a:t>
            </a:r>
            <a:r>
              <a:rPr lang="en-US" altLang="zh-CN" sz="2400" b="1" dirty="0" smtClean="0"/>
              <a:t>:</a:t>
            </a:r>
            <a:r>
              <a:rPr lang="en-US" sz="2400" b="1" dirty="0" err="1" smtClean="0"/>
              <a:t>sudo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sysctl</a:t>
            </a:r>
            <a:r>
              <a:rPr lang="en-US" sz="2400" b="1" dirty="0" smtClean="0"/>
              <a:t> -p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、配置路由转发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最近经常发现无线网卡配置的</a:t>
            </a:r>
            <a:r>
              <a:rPr lang="en-US" sz="2400" dirty="0" smtClean="0"/>
              <a:t>DHCP</a:t>
            </a:r>
            <a:r>
              <a:rPr lang="zh-CN" altLang="en-US" sz="2400" dirty="0" smtClean="0"/>
              <a:t>不能发挥作用，经过排查发现给无线网卡指定的静态</a:t>
            </a:r>
            <a:r>
              <a:rPr lang="en-US" sz="2400" dirty="0" smtClean="0"/>
              <a:t>IP</a:t>
            </a:r>
            <a:r>
              <a:rPr lang="zh-CN" altLang="en-US" sz="2400" dirty="0" smtClean="0"/>
              <a:t>失败了，也就是说无线网卡没有</a:t>
            </a:r>
            <a:r>
              <a:rPr lang="en-US" sz="2400" dirty="0" smtClean="0"/>
              <a:t>IP</a:t>
            </a:r>
            <a:r>
              <a:rPr lang="zh-CN" altLang="en-US" sz="2400" dirty="0" smtClean="0"/>
              <a:t>导致</a:t>
            </a:r>
            <a:r>
              <a:rPr lang="en-US" sz="2400" dirty="0" smtClean="0"/>
              <a:t>DHCP</a:t>
            </a:r>
            <a:r>
              <a:rPr lang="zh-CN" altLang="en-US" sz="2400" dirty="0" smtClean="0"/>
              <a:t>无法工作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etc/default/</a:t>
            </a:r>
            <a:r>
              <a:rPr lang="en-US" sz="2400" dirty="0" err="1" smtClean="0"/>
              <a:t>ifplugd</a:t>
            </a:r>
            <a:r>
              <a:rPr lang="zh-CN" altLang="en-US" sz="2400" dirty="0" smtClean="0"/>
              <a:t>的内容修改配置如下：</a:t>
            </a:r>
            <a:br>
              <a:rPr lang="zh-CN" altLang="en-US" sz="2400" dirty="0" smtClean="0"/>
            </a:br>
            <a:r>
              <a:rPr lang="en-US" sz="2400" b="1" dirty="0" smtClean="0"/>
              <a:t>INTERFACES="eth0"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HOTPLUG_INTERFACES="eth0"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ARGS="-q -f -u0 -d10 -w -I"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SUSPEND_ACTION="stop"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sz="3200" b="1" dirty="0" smtClean="0"/>
              <a:t>7、</a:t>
            </a:r>
            <a:r>
              <a:rPr lang="zh-CN" altLang="en-US" sz="3200" b="1" dirty="0" smtClean="0"/>
              <a:t>其它问题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1000108"/>
            <a:ext cx="8286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latin typeface="+mn-ea"/>
                <a:ea typeface="+mn-ea"/>
              </a:rPr>
              <a:t>无线接入服务器（</a:t>
            </a:r>
            <a:r>
              <a:rPr lang="en-US" altLang="zh-CN" sz="2400" b="1" dirty="0" err="1" smtClean="0">
                <a:latin typeface="+mn-ea"/>
                <a:ea typeface="+mn-ea"/>
              </a:rPr>
              <a:t>hostapd</a:t>
            </a:r>
            <a:r>
              <a:rPr lang="zh-CN" altLang="en-US" sz="2400" b="1" dirty="0" smtClean="0">
                <a:latin typeface="+mn-ea"/>
                <a:ea typeface="+mn-ea"/>
              </a:rPr>
              <a:t>）能够使得无线网卡切换为 </a:t>
            </a:r>
            <a:r>
              <a:rPr lang="en-US" altLang="zh-CN" sz="2400" b="1" dirty="0" smtClean="0">
                <a:latin typeface="+mn-ea"/>
                <a:ea typeface="+mn-ea"/>
              </a:rPr>
              <a:t>master </a:t>
            </a:r>
            <a:r>
              <a:rPr lang="zh-CN" altLang="en-US" sz="2400" b="1" dirty="0" smtClean="0">
                <a:latin typeface="+mn-ea"/>
                <a:ea typeface="+mn-ea"/>
              </a:rPr>
              <a:t>模式，模拟 </a:t>
            </a:r>
            <a:r>
              <a:rPr lang="en-US" altLang="zh-CN" sz="2400" b="1" dirty="0" smtClean="0">
                <a:latin typeface="+mn-ea"/>
                <a:ea typeface="+mn-ea"/>
              </a:rPr>
              <a:t>AP( </a:t>
            </a:r>
            <a:r>
              <a:rPr lang="zh-CN" altLang="en-US" sz="2400" b="1" dirty="0" smtClean="0">
                <a:latin typeface="+mn-ea"/>
                <a:ea typeface="+mn-ea"/>
              </a:rPr>
              <a:t>通常可以认为是路由器 </a:t>
            </a:r>
            <a:r>
              <a:rPr lang="en-US" altLang="zh-CN" sz="2400" b="1" dirty="0" smtClean="0">
                <a:latin typeface="+mn-ea"/>
                <a:ea typeface="+mn-ea"/>
              </a:rPr>
              <a:t>) </a:t>
            </a:r>
            <a:r>
              <a:rPr lang="zh-CN" altLang="en-US" sz="2400" b="1" dirty="0" smtClean="0">
                <a:latin typeface="+mn-ea"/>
                <a:ea typeface="+mn-ea"/>
              </a:rPr>
              <a:t>功能，也就是我们说的软 </a:t>
            </a:r>
            <a:r>
              <a:rPr lang="en-US" altLang="zh-CN" sz="2400" b="1" dirty="0" smtClean="0">
                <a:latin typeface="+mn-ea"/>
                <a:ea typeface="+mn-ea"/>
              </a:rPr>
              <a:t>AP(Soft AP) 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b="1" dirty="0" smtClean="0">
                <a:latin typeface="+mn-ea"/>
                <a:ea typeface="+mn-ea"/>
              </a:rPr>
              <a:t> </a:t>
            </a:r>
            <a:r>
              <a:rPr lang="en-US" altLang="zh-CN" sz="2400" b="1" dirty="0" err="1" smtClean="0">
                <a:latin typeface="+mn-ea"/>
                <a:ea typeface="+mn-ea"/>
              </a:rPr>
              <a:t>Hostapd</a:t>
            </a:r>
            <a:r>
              <a:rPr lang="en-US" altLang="zh-CN" sz="2400" b="1" dirty="0" smtClean="0">
                <a:latin typeface="+mn-ea"/>
                <a:ea typeface="+mn-ea"/>
              </a:rPr>
              <a:t> </a:t>
            </a:r>
            <a:r>
              <a:rPr lang="zh-CN" altLang="en-US" sz="2400" b="1" dirty="0" smtClean="0">
                <a:latin typeface="+mn-ea"/>
                <a:ea typeface="+mn-ea"/>
              </a:rPr>
              <a:t>的功能就是作为 </a:t>
            </a:r>
            <a:r>
              <a:rPr lang="en-US" altLang="zh-CN" sz="2400" b="1" dirty="0" smtClean="0">
                <a:latin typeface="+mn-ea"/>
                <a:ea typeface="+mn-ea"/>
              </a:rPr>
              <a:t>AP </a:t>
            </a:r>
            <a:r>
              <a:rPr lang="zh-CN" altLang="en-US" sz="2400" b="1" dirty="0" smtClean="0">
                <a:latin typeface="+mn-ea"/>
                <a:ea typeface="+mn-ea"/>
              </a:rPr>
              <a:t>的认证服务器，负责控制管理 </a:t>
            </a:r>
            <a:r>
              <a:rPr lang="en-US" altLang="zh-CN" sz="2400" b="1" dirty="0" smtClean="0">
                <a:latin typeface="+mn-ea"/>
                <a:ea typeface="+mn-ea"/>
              </a:rPr>
              <a:t>stations( </a:t>
            </a:r>
            <a:r>
              <a:rPr lang="zh-CN" altLang="en-US" sz="2400" b="1" dirty="0" smtClean="0">
                <a:latin typeface="+mn-ea"/>
                <a:ea typeface="+mn-ea"/>
              </a:rPr>
              <a:t>通常可以认为带无线网卡的 </a:t>
            </a:r>
            <a:r>
              <a:rPr lang="en-US" altLang="zh-CN" sz="2400" b="1" dirty="0" smtClean="0">
                <a:latin typeface="+mn-ea"/>
                <a:ea typeface="+mn-ea"/>
              </a:rPr>
              <a:t>PC) </a:t>
            </a:r>
            <a:r>
              <a:rPr lang="zh-CN" altLang="en-US" sz="2400" b="1" dirty="0" smtClean="0">
                <a:latin typeface="+mn-ea"/>
                <a:ea typeface="+mn-ea"/>
              </a:rPr>
              <a:t>的接入和认证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latin typeface="+mn-ea"/>
                <a:ea typeface="+mn-ea"/>
              </a:rPr>
              <a:t>通过修改配置文件，可以建立一个开放式的</a:t>
            </a:r>
            <a:r>
              <a:rPr lang="en-US" altLang="zh-CN" sz="2400" b="1" dirty="0" smtClean="0">
                <a:latin typeface="+mn-ea"/>
                <a:ea typeface="+mn-ea"/>
              </a:rPr>
              <a:t>(</a:t>
            </a:r>
            <a:r>
              <a:rPr lang="zh-CN" altLang="en-US" sz="2400" b="1" dirty="0" smtClean="0">
                <a:latin typeface="+mn-ea"/>
                <a:ea typeface="+mn-ea"/>
              </a:rPr>
              <a:t>不加密</a:t>
            </a:r>
            <a:r>
              <a:rPr lang="en-US" altLang="zh-CN" sz="2400" b="1" dirty="0" smtClean="0"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latin typeface="+mn-ea"/>
                <a:ea typeface="+mn-ea"/>
              </a:rPr>
              <a:t>或私密（加密</a:t>
            </a:r>
            <a:r>
              <a:rPr lang="en-US" altLang="zh-CN" sz="2400" b="1" dirty="0" smtClean="0">
                <a:latin typeface="+mn-ea"/>
                <a:ea typeface="+mn-ea"/>
              </a:rPr>
              <a:t>WEP</a:t>
            </a:r>
            <a:r>
              <a:rPr lang="zh-CN" altLang="en-US" sz="2400" b="1" dirty="0" smtClean="0"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latin typeface="+mn-ea"/>
                <a:ea typeface="+mn-ea"/>
              </a:rPr>
              <a:t>WPA</a:t>
            </a:r>
            <a:r>
              <a:rPr lang="zh-CN" altLang="en-US" sz="2400" b="1" dirty="0" smtClean="0">
                <a:latin typeface="+mn-ea"/>
                <a:ea typeface="+mn-ea"/>
              </a:rPr>
              <a:t>或</a:t>
            </a:r>
            <a:r>
              <a:rPr lang="en-US" altLang="zh-CN" sz="2400" b="1" dirty="0" smtClean="0">
                <a:latin typeface="+mn-ea"/>
                <a:ea typeface="+mn-ea"/>
              </a:rPr>
              <a:t>WPA2</a:t>
            </a:r>
            <a:r>
              <a:rPr lang="zh-CN" altLang="en-US" sz="2400" b="1" dirty="0" smtClean="0">
                <a:latin typeface="+mn-ea"/>
                <a:ea typeface="+mn-ea"/>
              </a:rPr>
              <a:t>）的无线网络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latin typeface="+mn-ea"/>
                <a:ea typeface="+mn-ea"/>
              </a:rPr>
              <a:t>还可以通过修改配置文件，设置无线网卡的各种参数，包括频率，信号，</a:t>
            </a:r>
            <a:r>
              <a:rPr lang="en-US" altLang="zh-CN" sz="2400" b="1" dirty="0" smtClean="0">
                <a:latin typeface="+mn-ea"/>
                <a:ea typeface="+mn-ea"/>
              </a:rPr>
              <a:t>beacon</a:t>
            </a:r>
            <a:r>
              <a:rPr lang="zh-CN" altLang="en-US" sz="2400" b="1" dirty="0" smtClean="0">
                <a:latin typeface="+mn-ea"/>
                <a:ea typeface="+mn-ea"/>
              </a:rPr>
              <a:t>包时间间隔，是否发送 </a:t>
            </a:r>
            <a:r>
              <a:rPr lang="en-US" altLang="zh-CN" sz="2400" b="1" dirty="0" smtClean="0">
                <a:latin typeface="+mn-ea"/>
                <a:ea typeface="+mn-ea"/>
              </a:rPr>
              <a:t>beacon </a:t>
            </a:r>
            <a:r>
              <a:rPr lang="zh-CN" altLang="en-US" sz="2400" b="1" dirty="0" smtClean="0">
                <a:latin typeface="+mn-ea"/>
                <a:ea typeface="+mn-ea"/>
              </a:rPr>
              <a:t>包，如果响应探针请求等等。还可以设置 </a:t>
            </a:r>
            <a:r>
              <a:rPr lang="en-US" altLang="zh-CN" sz="2400" b="1" dirty="0" err="1" smtClean="0">
                <a:latin typeface="+mn-ea"/>
                <a:ea typeface="+mn-ea"/>
              </a:rPr>
              <a:t>mac</a:t>
            </a:r>
            <a:r>
              <a:rPr lang="zh-CN" altLang="en-US" sz="2400" b="1" dirty="0" smtClean="0">
                <a:latin typeface="+mn-ea"/>
                <a:ea typeface="+mn-ea"/>
              </a:rPr>
              <a:t>地址过滤条件等。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1604" y="214290"/>
            <a:ext cx="6407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无线接入服务器（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houtapd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DHCP</a:t>
            </a:r>
            <a:r>
              <a:rPr lang="zh-CN" altLang="en-US" sz="2400" dirty="0" smtClean="0"/>
              <a:t>指的是由服务器控制一段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地址范围，通过设置静态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地址、子网掩码、默认网关等内容，客户机登录服务器时，就可以自动获得服务器分配的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地址和子网掩码。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1604" y="214290"/>
            <a:ext cx="6407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DHCP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服务器（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udhcpd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节已经介绍树莓派联网操作，接上</a:t>
            </a:r>
            <a:r>
              <a:rPr lang="en-US" sz="2400" dirty="0" smtClean="0"/>
              <a:t>USB</a:t>
            </a:r>
            <a:r>
              <a:rPr lang="zh-CN" altLang="en-US" sz="2400" dirty="0" smtClean="0"/>
              <a:t>无线网卡，使用</a:t>
            </a:r>
            <a:r>
              <a:rPr lang="en-US" sz="2400" dirty="0" err="1" smtClean="0"/>
              <a:t>ifconfig</a:t>
            </a:r>
            <a:r>
              <a:rPr lang="zh-CN" altLang="en-US" sz="2400" dirty="0" smtClean="0"/>
              <a:t>命令，应该能直接看到</a:t>
            </a:r>
            <a:r>
              <a:rPr lang="en-US" sz="2400" dirty="0" smtClean="0"/>
              <a:t>wlan0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sz="3200" b="1" dirty="0" smtClean="0"/>
              <a:t>1、USB</a:t>
            </a:r>
            <a:r>
              <a:rPr lang="zh-CN" altLang="en-US" sz="3200" b="1" dirty="0" smtClean="0"/>
              <a:t>无线网卡驱动</a:t>
            </a:r>
            <a:endParaRPr lang="zh-CN" altLang="en-US" sz="32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3929090" cy="444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643438" y="2071678"/>
            <a:ext cx="416401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点击桌面的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WiFi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/>
                <a:ea typeface="宋体"/>
              </a:rPr>
              <a:t>Config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，可以看到：</a:t>
            </a:r>
            <a:endParaRPr lang="en-US" altLang="zh-CN" sz="24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连接的网络：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2303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自动获得的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IP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：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192.168.1.119</a:t>
            </a:r>
            <a:endParaRPr 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本无线网卡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品牌：</a:t>
            </a:r>
            <a:r>
              <a:rPr lang="en-US" altLang="zh-CN" sz="2400" dirty="0" smtClean="0"/>
              <a:t>EDUP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型号：</a:t>
            </a:r>
            <a:r>
              <a:rPr lang="en-US" altLang="zh-CN" sz="2400" dirty="0" smtClean="0"/>
              <a:t>EP-N8508GS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类型：无线网卡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接口：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外置天线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遵循标准：</a:t>
            </a:r>
            <a:r>
              <a:rPr lang="en-US" altLang="zh-CN" sz="2400" dirty="0" smtClean="0"/>
              <a:t>IEEE 802.11b/g/n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无线速率：</a:t>
            </a:r>
            <a:r>
              <a:rPr lang="en-US" altLang="zh-CN" sz="2400" dirty="0" smtClean="0"/>
              <a:t>150Mbps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频率范围：</a:t>
            </a:r>
            <a:r>
              <a:rPr lang="en-US" altLang="zh-CN" sz="2400" dirty="0" smtClean="0"/>
              <a:t>2.4GHz</a:t>
            </a:r>
            <a:r>
              <a:rPr lang="zh-CN" altLang="en-US" sz="2400" dirty="0" smtClean="0"/>
              <a:t>工作信道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13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其他功能：支持软</a:t>
            </a:r>
            <a:r>
              <a:rPr lang="en-US" altLang="zh-CN" sz="2400" dirty="0" smtClean="0"/>
              <a:t>AP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采用芯片</a:t>
            </a:r>
            <a:r>
              <a:rPr lang="en-US" altLang="zh-CN" sz="2400" dirty="0" smtClean="0"/>
              <a:t>RTL8188ucs</a:t>
            </a:r>
            <a:r>
              <a:rPr lang="zh-CN" altLang="en-US" sz="2400" dirty="0" smtClean="0"/>
              <a:t>芯片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sz="3200" b="1" dirty="0" smtClean="0"/>
              <a:t>1、USB</a:t>
            </a:r>
            <a:r>
              <a:rPr lang="zh-CN" altLang="en-US" sz="3200" b="1" dirty="0" smtClean="0"/>
              <a:t>无线网卡驱动</a:t>
            </a:r>
            <a:endParaRPr lang="zh-CN" altLang="en-US" sz="3200" b="1" i="1" dirty="0"/>
          </a:p>
        </p:txBody>
      </p:sp>
      <p:sp>
        <p:nvSpPr>
          <p:cNvPr id="6" name="矩形 5"/>
          <p:cNvSpPr/>
          <p:nvPr/>
        </p:nvSpPr>
        <p:spPr>
          <a:xfrm>
            <a:off x="857224" y="3214686"/>
            <a:ext cx="435771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7224" y="1928802"/>
            <a:ext cx="328614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7224" y="4929198"/>
            <a:ext cx="435771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查看无线网卡是否被系统识别（硬件）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pi@raspberrypi</a:t>
            </a:r>
            <a:r>
              <a:rPr lang="en-US" sz="2400" dirty="0" smtClean="0"/>
              <a:t> ~ $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lsusb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sz="3200" b="1" dirty="0" smtClean="0"/>
              <a:t>1、USB</a:t>
            </a:r>
            <a:r>
              <a:rPr lang="zh-CN" altLang="en-US" sz="3200" b="1" dirty="0" smtClean="0"/>
              <a:t>无线网卡驱动</a:t>
            </a:r>
            <a:endParaRPr lang="zh-CN" altLang="en-US" sz="32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797248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14282" y="4786322"/>
            <a:ext cx="868365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其中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RTL8188CUS 802.11n WLAN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代表的就是无线网卡被系统识别，芯片是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RTL8188CUS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，支持的网络协议是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802.11n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与实际相符</a:t>
            </a:r>
            <a:endParaRPr 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3357562"/>
            <a:ext cx="81439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查看无线网卡联网情况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pi@raspberrypi</a:t>
            </a:r>
            <a:r>
              <a:rPr lang="en-US" sz="2400" dirty="0" smtClean="0"/>
              <a:t> ~ $ </a:t>
            </a: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altLang="zh-CN" sz="2400" dirty="0" err="1" smtClean="0"/>
              <a:t>iwconfig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sz="3200" b="1" dirty="0" smtClean="0"/>
              <a:t>1、USB</a:t>
            </a:r>
            <a:r>
              <a:rPr lang="zh-CN" altLang="en-US" sz="3200" b="1" dirty="0" smtClean="0"/>
              <a:t>无线网卡驱动</a:t>
            </a:r>
            <a:endParaRPr lang="zh-CN" altLang="en-US" sz="32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67981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714620"/>
            <a:ext cx="750099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涉及到修改文件，比较简便的方法是：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在命令行终端上，输入</a:t>
            </a:r>
            <a:r>
              <a:rPr lang="en-US" altLang="zh-CN" sz="2400" dirty="0" err="1" smtClean="0"/>
              <a:t>su</a:t>
            </a:r>
            <a:r>
              <a:rPr lang="zh-CN" altLang="en-US" sz="2400" dirty="0" smtClean="0"/>
              <a:t>，进入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用户，然后用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666 </a:t>
            </a:r>
            <a:r>
              <a:rPr lang="zh-CN" altLang="en-US" sz="2400" dirty="0" smtClean="0"/>
              <a:t>文件名（目录名），修改文件或目录的权限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在图像界面上，用文件管理器，然后选中要修改的文件或目录，鼠标右键，选择属性，来修改要修改文件的可读写权限（可能包括祖父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父目录）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如果不习惯使用</a:t>
            </a:r>
            <a:r>
              <a:rPr lang="en-US" altLang="zh-CN" sz="2400" dirty="0" smtClean="0"/>
              <a:t>VI</a:t>
            </a:r>
            <a:r>
              <a:rPr lang="zh-CN" altLang="en-US" sz="2400" dirty="0" smtClean="0"/>
              <a:t>的话，在图像界面上，用</a:t>
            </a:r>
            <a:r>
              <a:rPr lang="en-US" altLang="zh-CN" sz="2400" dirty="0" err="1" smtClean="0"/>
              <a:t>leafpad</a:t>
            </a:r>
            <a:r>
              <a:rPr lang="zh-CN" altLang="en-US" sz="2400" dirty="0" smtClean="0"/>
              <a:t>（类似记事本）进行文件修改。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在用图像化界面修改文件时，也可以在文件管理器的工具栏上选择“以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身份打开当前文件”。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nano</a:t>
            </a:r>
            <a:r>
              <a:rPr lang="zh-CN" altLang="en-US" sz="2400" dirty="0" smtClean="0"/>
              <a:t>编辑工具也不错，总之，使用一种你熟悉的工具就好。</a:t>
            </a:r>
            <a:endParaRPr 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sz="3200" b="1" dirty="0" smtClean="0"/>
              <a:t>1、USB</a:t>
            </a:r>
            <a:r>
              <a:rPr lang="zh-CN" altLang="en-US" sz="3200" b="1" dirty="0" smtClean="0"/>
              <a:t>无线网卡驱动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Words>896</Words>
  <Application>Microsoft Office PowerPoint</Application>
  <PresentationFormat>全屏显示(4:3)</PresentationFormat>
  <Paragraphs>154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幻灯片 1</vt:lpstr>
      <vt:lpstr>幻灯片 2</vt:lpstr>
      <vt:lpstr>幻灯片 3</vt:lpstr>
      <vt:lpstr>幻灯片 4</vt:lpstr>
      <vt:lpstr>1、USB无线网卡驱动</vt:lpstr>
      <vt:lpstr>1、USB无线网卡驱动</vt:lpstr>
      <vt:lpstr>1、USB无线网卡驱动</vt:lpstr>
      <vt:lpstr>1、USB无线网卡驱动</vt:lpstr>
      <vt:lpstr>1、USB无线网卡驱动</vt:lpstr>
      <vt:lpstr>1、USB无线网卡驱动</vt:lpstr>
      <vt:lpstr>2、修改wlan0为静态IP</vt:lpstr>
      <vt:lpstr>2、修改wlan0为静态IP</vt:lpstr>
      <vt:lpstr>2、修改wlan0为静态IP</vt:lpstr>
      <vt:lpstr>3、安装hostapd</vt:lpstr>
      <vt:lpstr>3、安装hostapd</vt:lpstr>
      <vt:lpstr>3、安装hostapd</vt:lpstr>
      <vt:lpstr>3、安装hostapd</vt:lpstr>
      <vt:lpstr>4、安装DHCP服务</vt:lpstr>
      <vt:lpstr>4、安装DHCP服务</vt:lpstr>
      <vt:lpstr>4、安装DHCP服务</vt:lpstr>
      <vt:lpstr>6、配置路由转发</vt:lpstr>
      <vt:lpstr>6、配置路由转发</vt:lpstr>
      <vt:lpstr>7、其它问题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352</cp:revision>
  <dcterms:created xsi:type="dcterms:W3CDTF">2009-01-14T02:14:53Z</dcterms:created>
  <dcterms:modified xsi:type="dcterms:W3CDTF">2014-11-26T09:46:10Z</dcterms:modified>
</cp:coreProperties>
</file>