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10" r:id="rId2"/>
    <p:sldId id="671" r:id="rId3"/>
    <p:sldId id="689" r:id="rId4"/>
    <p:sldId id="690" r:id="rId5"/>
    <p:sldId id="691" r:id="rId6"/>
    <p:sldId id="692" r:id="rId7"/>
    <p:sldId id="672" r:id="rId8"/>
    <p:sldId id="673" r:id="rId9"/>
    <p:sldId id="674" r:id="rId10"/>
    <p:sldId id="675" r:id="rId11"/>
    <p:sldId id="676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86" r:id="rId21"/>
    <p:sldId id="687" r:id="rId22"/>
    <p:sldId id="688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00"/>
    <a:srgbClr val="000000"/>
    <a:srgbClr val="BBE0E3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52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jdk8.java.net/fxarmpreview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ip:808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08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树莓派成为</a:t>
            </a:r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服务器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214422"/>
            <a:ext cx="80010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安装完成后，可以在浏览器中输入你路由器的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或域名，就可以访问你的网站了。</a:t>
            </a:r>
            <a:br>
              <a:rPr lang="zh-CN" altLang="en-US" sz="2400" dirty="0" smtClean="0"/>
            </a:br>
            <a:r>
              <a:rPr lang="zh-CN" altLang="en-US" sz="2400" dirty="0" smtClean="0"/>
              <a:t>你应该能看到一个页面显示“</a:t>
            </a:r>
            <a:r>
              <a:rPr lang="en-US" altLang="zh-CN" sz="2400" dirty="0" smtClean="0"/>
              <a:t>It works”</a:t>
            </a:r>
            <a:r>
              <a:rPr lang="zh-CN" altLang="en-US" sz="2400" dirty="0" smtClean="0"/>
              <a:t>，但是没有其它内容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4</a:t>
            </a:r>
            <a:r>
              <a:rPr lang="zh-CN" altLang="en-US" sz="3600" b="1" dirty="0" smtClean="0"/>
              <a:t>、测试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71472" y="1071546"/>
            <a:ext cx="8001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创建一个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/www/index.php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4</a:t>
            </a:r>
            <a:r>
              <a:rPr lang="zh-CN" altLang="en-US" sz="3600" b="1" dirty="0" smtClean="0"/>
              <a:t>、测试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571604" y="1571612"/>
            <a:ext cx="60007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print &lt;&lt;&lt; EOT  </a:t>
            </a:r>
          </a:p>
          <a:p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 html&gt;  </a:t>
            </a:r>
          </a:p>
          <a:p>
            <a:r>
              <a:rPr lang="en-US" dirty="0" smtClean="0"/>
              <a:t>&lt;html </a:t>
            </a:r>
            <a:r>
              <a:rPr lang="en-US" dirty="0" err="1" smtClean="0"/>
              <a:t>lang</a:t>
            </a:r>
            <a:r>
              <a:rPr lang="en-US" dirty="0" smtClean="0"/>
              <a:t>="en"&gt;  </a:t>
            </a:r>
          </a:p>
          <a:p>
            <a:r>
              <a:rPr lang="en-US" dirty="0" smtClean="0"/>
              <a:t>&lt;head&gt;  </a:t>
            </a:r>
          </a:p>
          <a:p>
            <a:r>
              <a:rPr lang="en-US" dirty="0" smtClean="0"/>
              <a:t>&lt;meta </a:t>
            </a:r>
            <a:r>
              <a:rPr lang="en-US" dirty="0" err="1" smtClean="0"/>
              <a:t>charset</a:t>
            </a:r>
            <a:r>
              <a:rPr lang="en-US" dirty="0" smtClean="0"/>
              <a:t>="UTF-8"&gt;  </a:t>
            </a:r>
          </a:p>
          <a:p>
            <a:r>
              <a:rPr lang="en-US" dirty="0" smtClean="0"/>
              <a:t>&lt;title&gt;Test successful&lt;/title&gt;  </a:t>
            </a:r>
          </a:p>
          <a:p>
            <a:r>
              <a:rPr lang="en-US" dirty="0" smtClean="0"/>
              <a:t>&lt;/head&gt;  </a:t>
            </a:r>
          </a:p>
          <a:p>
            <a:r>
              <a:rPr lang="en-US" dirty="0" smtClean="0"/>
              <a:t>&lt;body&gt;  </a:t>
            </a:r>
          </a:p>
          <a:p>
            <a:r>
              <a:rPr lang="en-US" dirty="0" smtClean="0"/>
              <a:t>&lt;h1&gt;Test successful&lt;/h1&gt;  </a:t>
            </a:r>
          </a:p>
          <a:p>
            <a:r>
              <a:rPr lang="en-US" dirty="0" smtClean="0"/>
              <a:t>&lt;p&gt;Congratulations.&lt;/p&gt;  </a:t>
            </a:r>
          </a:p>
          <a:p>
            <a:r>
              <a:rPr lang="en-US" dirty="0" smtClean="0"/>
              <a:t>&lt;p&gt;Your </a:t>
            </a:r>
            <a:r>
              <a:rPr lang="en-US" dirty="0" err="1" smtClean="0"/>
              <a:t>webserver</a:t>
            </a:r>
            <a:r>
              <a:rPr lang="en-US" dirty="0" smtClean="0"/>
              <a:t> </a:t>
            </a:r>
            <a:r>
              <a:rPr lang="en-US" b="1" dirty="0" smtClean="0"/>
              <a:t>and</a:t>
            </a:r>
            <a:r>
              <a:rPr lang="en-US" dirty="0" smtClean="0"/>
              <a:t> PHP are working.&lt;/p&gt;  </a:t>
            </a:r>
          </a:p>
          <a:p>
            <a:r>
              <a:rPr lang="en-US" dirty="0" smtClean="0"/>
              <a:t>&lt;/body&gt;  </a:t>
            </a:r>
          </a:p>
          <a:p>
            <a:r>
              <a:rPr lang="en-US" dirty="0" smtClean="0"/>
              <a:t>&lt;/html&gt;  </a:t>
            </a:r>
          </a:p>
          <a:p>
            <a:r>
              <a:rPr lang="en-US" dirty="0" smtClean="0"/>
              <a:t>EOT;    </a:t>
            </a:r>
          </a:p>
          <a:p>
            <a:r>
              <a:rPr lang="en-US" dirty="0" smtClean="0"/>
              <a:t>?&gt;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71472" y="1071546"/>
            <a:ext cx="80010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树莓派可以安装这个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Apache +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MySql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+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Php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zh-CN" altLang="en-US" sz="2400" b="1" dirty="0" smtClean="0"/>
              <a:t>，但</a:t>
            </a:r>
            <a:r>
              <a:rPr lang="en-US" altLang="zh-CN" sz="2400" b="1" dirty="0" smtClean="0"/>
              <a:t>Apache </a:t>
            </a:r>
            <a:r>
              <a:rPr lang="zh-CN" altLang="en-US" sz="2400" b="1" dirty="0" smtClean="0"/>
              <a:t>和 </a:t>
            </a:r>
            <a:r>
              <a:rPr lang="en-US" altLang="zh-CN" sz="2400" b="1" dirty="0" err="1" smtClean="0"/>
              <a:t>MySql</a:t>
            </a:r>
            <a:r>
              <a:rPr lang="zh-CN" altLang="en-US" sz="2400" b="1" dirty="0" smtClean="0"/>
              <a:t>对于树莓派这个小小的机器，太重了，主要是消耗内存多、速度慢、占用磁盘大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约</a:t>
            </a:r>
            <a:r>
              <a:rPr lang="en-US" altLang="zh-CN" sz="2400" b="1" dirty="0" smtClean="0"/>
              <a:t>200M</a:t>
            </a:r>
            <a:r>
              <a:rPr lang="zh-CN" altLang="en-US" sz="2400" b="1" dirty="0" smtClean="0"/>
              <a:t>吧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，所可以选择安装一个轻量级的</a:t>
            </a:r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服务器：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b="1" dirty="0" err="1" smtClean="0"/>
              <a:t>nginx</a:t>
            </a:r>
            <a:r>
              <a:rPr lang="en-US" altLang="zh-CN" sz="2400" b="1" dirty="0" smtClean="0"/>
              <a:t> + </a:t>
            </a:r>
            <a:r>
              <a:rPr lang="en-US" altLang="zh-CN" sz="2400" b="1" dirty="0" err="1" smtClean="0"/>
              <a:t>php</a:t>
            </a:r>
            <a:r>
              <a:rPr lang="en-US" altLang="zh-CN" sz="2400" b="1" dirty="0" smtClean="0"/>
              <a:t> + </a:t>
            </a:r>
            <a:r>
              <a:rPr lang="en-US" altLang="zh-CN" sz="2400" b="1" dirty="0" err="1" smtClean="0"/>
              <a:t>sqlite</a:t>
            </a:r>
            <a:endParaRPr lang="zh-CN" altLang="en-US" sz="2400" dirty="0" smtClean="0"/>
          </a:p>
          <a:p>
            <a:r>
              <a:rPr lang="en-US" altLang="zh-CN" sz="2400" b="1" dirty="0" err="1" smtClean="0"/>
              <a:t>nginx</a:t>
            </a:r>
            <a:r>
              <a:rPr lang="en-US" altLang="zh-CN" sz="2400" b="1" dirty="0" smtClean="0"/>
              <a:t>:</a:t>
            </a:r>
            <a:r>
              <a:rPr lang="zh-CN" altLang="en-US" sz="2400" dirty="0" smtClean="0"/>
              <a:t>是个轻量级的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服务器，是一款轻量级的</a:t>
            </a:r>
            <a:r>
              <a:rPr lang="en-US" altLang="zh-CN" sz="2400" dirty="0" smtClean="0"/>
              <a:t>Web </a:t>
            </a:r>
            <a:r>
              <a:rPr lang="zh-CN" altLang="en-US" sz="2400" dirty="0" smtClean="0"/>
              <a:t>服务器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反向代理服务器及电子邮件（</a:t>
            </a:r>
            <a:r>
              <a:rPr lang="en-US" altLang="zh-CN" sz="2400" dirty="0" smtClean="0"/>
              <a:t>IMAP/POP3</a:t>
            </a:r>
            <a:r>
              <a:rPr lang="zh-CN" altLang="en-US" sz="2400" dirty="0" smtClean="0"/>
              <a:t>）代理服务器，</a:t>
            </a:r>
            <a:r>
              <a:rPr lang="en-US" altLang="zh-CN" sz="2400" dirty="0" err="1" smtClean="0"/>
              <a:t>nginx</a:t>
            </a:r>
            <a:r>
              <a:rPr lang="zh-CN" altLang="en-US" sz="2400" dirty="0" smtClean="0"/>
              <a:t>的并发能力确实在同类型的网页服务器中表现较好。</a:t>
            </a:r>
          </a:p>
          <a:p>
            <a:r>
              <a:rPr lang="en-US" altLang="zh-CN" sz="2400" b="1" dirty="0" err="1" smtClean="0"/>
              <a:t>SQLite</a:t>
            </a:r>
            <a:r>
              <a:rPr lang="en-US" altLang="zh-CN" sz="2400" b="1" dirty="0" smtClean="0"/>
              <a:t>:</a:t>
            </a:r>
            <a:r>
              <a:rPr lang="zh-CN" altLang="en-US" sz="2400" dirty="0" smtClean="0"/>
              <a:t>是一款轻型的数据库，是遵守</a:t>
            </a:r>
            <a:r>
              <a:rPr lang="en-US" altLang="zh-CN" sz="2400" dirty="0" smtClean="0"/>
              <a:t>ACID</a:t>
            </a:r>
            <a:r>
              <a:rPr lang="zh-CN" altLang="en-US" sz="2400" dirty="0" smtClean="0"/>
              <a:t>的关系型数据库管理系统，它的设计目标是嵌入式的，而且目前已经在很多嵌入式产品中使用了它，它占用资源非常的低，在嵌入式设备中，可能只需要几百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的内存就够了。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这两款软件甚至在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手机上都可以安装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5</a:t>
            </a:r>
            <a:r>
              <a:rPr lang="zh-CN" altLang="en-US" sz="3600" b="1" dirty="0" smtClean="0"/>
              <a:t>、</a:t>
            </a:r>
            <a:r>
              <a:rPr lang="en-US" altLang="zh-CN" sz="3600" b="1" dirty="0" err="1" smtClean="0"/>
              <a:t>nginx</a:t>
            </a:r>
            <a:r>
              <a:rPr lang="en-US" altLang="zh-CN" sz="3600" b="1" dirty="0" smtClean="0"/>
              <a:t> + </a:t>
            </a:r>
            <a:r>
              <a:rPr lang="en-US" altLang="zh-CN" sz="3600" b="1" dirty="0" err="1" smtClean="0"/>
              <a:t>php</a:t>
            </a:r>
            <a:r>
              <a:rPr lang="en-US" altLang="zh-CN" sz="3600" b="1" dirty="0" smtClean="0"/>
              <a:t> + </a:t>
            </a:r>
            <a:r>
              <a:rPr lang="en-US" altLang="zh-CN" sz="3600" b="1" dirty="0" err="1" smtClean="0"/>
              <a:t>sqlite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71472" y="1214422"/>
            <a:ext cx="80010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sz="2400" b="1" dirty="0" smtClean="0"/>
              <a:t>1、</a:t>
            </a:r>
            <a:r>
              <a:rPr lang="zh-CN" altLang="en-US" sz="2400" b="1" dirty="0" smtClean="0"/>
              <a:t>安装</a:t>
            </a:r>
            <a:r>
              <a:rPr lang="en-US" sz="2400" b="1" dirty="0" err="1" smtClean="0"/>
              <a:t>nginx</a:t>
            </a:r>
            <a:r>
              <a:rPr lang="en-US" sz="2400" b="1" dirty="0" smtClean="0"/>
              <a:t>  web</a:t>
            </a:r>
            <a:r>
              <a:rPr lang="zh-CN" altLang="en-US" sz="2400" b="1" dirty="0" smtClean="0"/>
              <a:t>服务器 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约</a:t>
            </a:r>
            <a:r>
              <a:rPr lang="en-US" altLang="zh-CN" sz="2400" b="1" dirty="0" smtClean="0"/>
              <a:t>6</a:t>
            </a:r>
            <a:r>
              <a:rPr lang="en-US" sz="2400" b="1" dirty="0" smtClean="0"/>
              <a:t>MB)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sudo</a:t>
            </a:r>
            <a:r>
              <a:rPr lang="en-US" sz="2400" dirty="0" smtClean="0"/>
              <a:t> apt-get install </a:t>
            </a:r>
            <a:r>
              <a:rPr lang="en-US" sz="2400" dirty="0" err="1" smtClean="0"/>
              <a:t>nginx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b="1" dirty="0" smtClean="0"/>
              <a:t>2、</a:t>
            </a:r>
            <a:r>
              <a:rPr lang="zh-CN" altLang="en-US" sz="2400" b="1" dirty="0" smtClean="0"/>
              <a:t>启动</a:t>
            </a:r>
            <a:r>
              <a:rPr lang="en-US" sz="2400" b="1" dirty="0" err="1" smtClean="0"/>
              <a:t>nginx</a:t>
            </a:r>
            <a:endParaRPr lang="en-US" sz="2400" dirty="0" smtClean="0"/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sudo</a:t>
            </a:r>
            <a:r>
              <a:rPr lang="en-US" sz="2400" dirty="0" smtClean="0"/>
              <a:t> /etc/</a:t>
            </a:r>
            <a:r>
              <a:rPr lang="en-US" sz="2400" dirty="0" err="1" smtClean="0"/>
              <a:t>init.d</a:t>
            </a:r>
            <a:r>
              <a:rPr lang="en-US" sz="2400" dirty="0" smtClean="0"/>
              <a:t>/</a:t>
            </a:r>
            <a:r>
              <a:rPr lang="en-US" sz="2400" dirty="0" err="1" smtClean="0"/>
              <a:t>nginx</a:t>
            </a:r>
            <a:r>
              <a:rPr lang="en-US" sz="2400" dirty="0" smtClean="0"/>
              <a:t> start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nginx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www</a:t>
            </a:r>
            <a:r>
              <a:rPr lang="zh-CN" altLang="en-US" sz="2400" dirty="0" smtClean="0"/>
              <a:t>根目录默认在 </a:t>
            </a:r>
            <a:r>
              <a:rPr lang="en-US" altLang="zh-CN" sz="2400" dirty="0" smtClean="0"/>
              <a:t>/</a:t>
            </a:r>
            <a:r>
              <a:rPr lang="en-US" sz="2400" dirty="0" err="1" smtClean="0"/>
              <a:t>usr</a:t>
            </a:r>
            <a:r>
              <a:rPr lang="en-US" sz="2400" dirty="0" smtClean="0"/>
              <a:t>/share/</a:t>
            </a:r>
            <a:r>
              <a:rPr lang="en-US" sz="2400" dirty="0" err="1" smtClean="0"/>
              <a:t>nginx</a:t>
            </a:r>
            <a:r>
              <a:rPr lang="en-US" sz="2400" dirty="0" smtClean="0"/>
              <a:t>/www</a:t>
            </a:r>
            <a:r>
              <a:rPr lang="zh-CN" altLang="en-US" sz="2400" dirty="0" smtClean="0"/>
              <a:t>中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、修改</a:t>
            </a:r>
            <a:r>
              <a:rPr lang="en-US" sz="2400" b="1" dirty="0" err="1" smtClean="0"/>
              <a:t>nginx</a:t>
            </a:r>
            <a:r>
              <a:rPr lang="zh-CN" altLang="en-US" sz="2400" b="1" dirty="0" smtClean="0"/>
              <a:t>的配置文件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/>
              <a:t>   </a:t>
            </a:r>
            <a:r>
              <a:rPr lang="en-US" sz="2400" dirty="0" err="1" smtClean="0"/>
              <a:t>sudo</a:t>
            </a:r>
            <a:r>
              <a:rPr lang="en-US" sz="2400" dirty="0" smtClean="0"/>
              <a:t> vi /etc/</a:t>
            </a:r>
            <a:r>
              <a:rPr lang="en-US" sz="2400" dirty="0" err="1" smtClean="0"/>
              <a:t>nginx</a:t>
            </a:r>
            <a:r>
              <a:rPr lang="en-US" sz="2400" dirty="0" smtClean="0"/>
              <a:t>/sites-available/default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5</a:t>
            </a:r>
            <a:r>
              <a:rPr lang="zh-CN" altLang="en-US" sz="3600" b="1" dirty="0" smtClean="0"/>
              <a:t>、</a:t>
            </a:r>
            <a:r>
              <a:rPr lang="en-US" altLang="zh-CN" sz="3600" b="1" dirty="0" err="1" smtClean="0"/>
              <a:t>nginx</a:t>
            </a:r>
            <a:r>
              <a:rPr lang="en-US" altLang="zh-CN" sz="3600" b="1" dirty="0" smtClean="0"/>
              <a:t> + </a:t>
            </a:r>
            <a:r>
              <a:rPr lang="en-US" altLang="zh-CN" sz="3600" b="1" dirty="0" err="1" smtClean="0"/>
              <a:t>php</a:t>
            </a:r>
            <a:r>
              <a:rPr lang="en-US" altLang="zh-CN" sz="3600" b="1" dirty="0" smtClean="0"/>
              <a:t> + </a:t>
            </a:r>
            <a:r>
              <a:rPr lang="en-US" altLang="zh-CN" sz="3600" b="1" dirty="0" err="1" smtClean="0"/>
              <a:t>sqlite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7158" y="1214422"/>
            <a:ext cx="83582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1)</a:t>
            </a:r>
            <a:r>
              <a:rPr lang="zh-CN" altLang="en-US" sz="2400" b="1" dirty="0" smtClean="0"/>
              <a:t>以下几个选项注意一下：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sz="2400" dirty="0" smtClean="0"/>
              <a:t>listen   8080;## listen for ipv4; this line is default and implied</a:t>
            </a:r>
          </a:p>
          <a:p>
            <a:r>
              <a:rPr lang="en-US" sz="2400" dirty="0" smtClean="0"/>
              <a:t>//</a:t>
            </a:r>
            <a:r>
              <a:rPr lang="zh-CN" altLang="en-US" sz="2400" dirty="0" smtClean="0"/>
              <a:t>监听的端口号，如果与其它软件冲突，可以在这里更改</a:t>
            </a:r>
          </a:p>
          <a:p>
            <a:r>
              <a:rPr lang="en-US" sz="2400" dirty="0" smtClean="0"/>
              <a:t>root /</a:t>
            </a:r>
            <a:r>
              <a:rPr lang="en-US" sz="2400" dirty="0" err="1" smtClean="0"/>
              <a:t>usr</a:t>
            </a:r>
            <a:r>
              <a:rPr lang="en-US" sz="2400" dirty="0" smtClean="0"/>
              <a:t>/share/</a:t>
            </a:r>
            <a:r>
              <a:rPr lang="en-US" sz="2400" dirty="0" err="1" smtClean="0"/>
              <a:t>nginx</a:t>
            </a:r>
            <a:r>
              <a:rPr lang="en-US" sz="2400" dirty="0" smtClean="0"/>
              <a:t>/www;</a:t>
            </a:r>
          </a:p>
          <a:p>
            <a:r>
              <a:rPr lang="en-US" sz="2400" dirty="0" smtClean="0"/>
              <a:t>//</a:t>
            </a:r>
            <a:r>
              <a:rPr lang="en-US" sz="2400" dirty="0" err="1" smtClean="0"/>
              <a:t>nginx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默认路径</a:t>
            </a:r>
            <a:r>
              <a:rPr lang="en-US" sz="2400" dirty="0" smtClean="0"/>
              <a:t>html</a:t>
            </a:r>
            <a:r>
              <a:rPr lang="zh-CN" altLang="en-US" sz="2400" dirty="0" smtClean="0"/>
              <a:t>所在路径</a:t>
            </a:r>
            <a:br>
              <a:rPr lang="zh-CN" altLang="en-US" sz="2400" dirty="0" smtClean="0"/>
            </a:br>
            <a:r>
              <a:rPr lang="en-US" sz="2400" dirty="0" smtClean="0"/>
              <a:t>index index.html index.htm </a:t>
            </a:r>
            <a:r>
              <a:rPr lang="en-US" sz="2400" b="1" dirty="0" smtClean="0"/>
              <a:t>index.php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//</a:t>
            </a:r>
            <a:r>
              <a:rPr lang="en-US" sz="2400" dirty="0" err="1" smtClean="0"/>
              <a:t>nginx</a:t>
            </a:r>
            <a:r>
              <a:rPr lang="zh-CN" altLang="en-US" sz="2400" dirty="0" smtClean="0"/>
              <a:t>默认寻找的网页类型，我们可以增加一个</a:t>
            </a:r>
            <a:r>
              <a:rPr lang="en-US" sz="2400" dirty="0" smtClean="0"/>
              <a:t>index.php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5</a:t>
            </a:r>
            <a:r>
              <a:rPr lang="zh-CN" altLang="en-US" sz="3600" b="1" dirty="0" smtClean="0"/>
              <a:t>、</a:t>
            </a:r>
            <a:r>
              <a:rPr lang="en-US" altLang="zh-CN" sz="3600" b="1" dirty="0" err="1" smtClean="0"/>
              <a:t>nginx</a:t>
            </a:r>
            <a:r>
              <a:rPr lang="en-US" altLang="zh-CN" sz="3600" b="1" dirty="0" smtClean="0"/>
              <a:t> + </a:t>
            </a:r>
            <a:r>
              <a:rPr lang="en-US" altLang="zh-CN" sz="3600" b="1" dirty="0" err="1" smtClean="0"/>
              <a:t>php</a:t>
            </a:r>
            <a:r>
              <a:rPr lang="en-US" altLang="zh-CN" sz="3600" b="1" dirty="0" smtClean="0"/>
              <a:t> + </a:t>
            </a:r>
            <a:r>
              <a:rPr lang="en-US" altLang="zh-CN" sz="3600" b="1" dirty="0" err="1" smtClean="0"/>
              <a:t>sqlite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7158" y="1214422"/>
            <a:ext cx="83582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2)PHP</a:t>
            </a:r>
            <a:r>
              <a:rPr lang="zh-CN" altLang="en-US" sz="2400" b="1" dirty="0" smtClean="0"/>
              <a:t>脚本支持（不设这几项</a:t>
            </a:r>
            <a:r>
              <a:rPr lang="en-US" sz="2400" b="1" dirty="0" smtClean="0"/>
              <a:t>PHP</a:t>
            </a:r>
            <a:r>
              <a:rPr lang="zh-CN" altLang="en-US" sz="2400" b="1" dirty="0" smtClean="0"/>
              <a:t>脚本无法识别）</a:t>
            </a:r>
            <a:endParaRPr lang="zh-CN" altLang="en-US" sz="2400" dirty="0" smtClean="0"/>
          </a:p>
          <a:p>
            <a:r>
              <a:rPr lang="zh-CN" altLang="en-US" sz="2400" dirty="0" smtClean="0"/>
              <a:t>找到</a:t>
            </a:r>
            <a:r>
              <a:rPr lang="en-US" sz="2400" dirty="0" err="1" smtClean="0"/>
              <a:t>php</a:t>
            </a:r>
            <a:r>
              <a:rPr lang="zh-CN" altLang="en-US" sz="2400" dirty="0" smtClean="0"/>
              <a:t>的定义段，将这些行的注释去掉 ，修改后内容如下</a:t>
            </a:r>
            <a:br>
              <a:rPr lang="zh-CN" altLang="en-US" sz="2400" dirty="0" smtClean="0"/>
            </a:br>
            <a:r>
              <a:rPr lang="en-US" sz="2400" dirty="0" smtClean="0"/>
              <a:t>location ~ .</a:t>
            </a:r>
            <a:r>
              <a:rPr lang="en-US" sz="2400" dirty="0" err="1" smtClean="0"/>
              <a:t>php</a:t>
            </a:r>
            <a:r>
              <a:rPr lang="en-US" sz="2400" dirty="0" smtClean="0"/>
              <a:t>$ {</a:t>
            </a:r>
            <a:br>
              <a:rPr lang="en-US" sz="2400" dirty="0" smtClean="0"/>
            </a:br>
            <a:r>
              <a:rPr lang="en-US" sz="2400" dirty="0" smtClean="0"/>
              <a:t>　</a:t>
            </a:r>
            <a:r>
              <a:rPr lang="en-US" sz="2400" dirty="0" err="1" smtClean="0"/>
              <a:t>fastcgi_pass</a:t>
            </a:r>
            <a:r>
              <a:rPr lang="en-US" sz="2400" dirty="0" smtClean="0"/>
              <a:t> </a:t>
            </a:r>
            <a:r>
              <a:rPr lang="en-US" sz="2400" dirty="0" err="1" smtClean="0"/>
              <a:t>unix</a:t>
            </a:r>
            <a:r>
              <a:rPr lang="en-US" sz="2400" dirty="0" smtClean="0"/>
              <a:t>:/</a:t>
            </a:r>
            <a:r>
              <a:rPr lang="en-US" sz="2400" dirty="0" err="1" smtClean="0"/>
              <a:t>var</a:t>
            </a:r>
            <a:r>
              <a:rPr lang="en-US" sz="2400" dirty="0" smtClean="0"/>
              <a:t>/run/php5-fpm.sock;</a:t>
            </a:r>
            <a:br>
              <a:rPr lang="en-US" sz="2400" dirty="0" smtClean="0"/>
            </a:br>
            <a:r>
              <a:rPr lang="en-US" sz="2400" dirty="0" smtClean="0"/>
              <a:t>　</a:t>
            </a:r>
            <a:r>
              <a:rPr lang="en-US" sz="2400" dirty="0" err="1" smtClean="0"/>
              <a:t>fastcgi_index</a:t>
            </a:r>
            <a:r>
              <a:rPr lang="en-US" sz="2400" dirty="0" smtClean="0"/>
              <a:t> index.php;</a:t>
            </a:r>
            <a:br>
              <a:rPr lang="en-US" sz="2400" dirty="0" smtClean="0"/>
            </a:br>
            <a:r>
              <a:rPr lang="en-US" sz="2400" dirty="0" smtClean="0"/>
              <a:t>　include </a:t>
            </a:r>
            <a:r>
              <a:rPr lang="en-US" sz="2400" dirty="0" err="1" smtClean="0"/>
              <a:t>fastcgi_params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php</a:t>
            </a:r>
            <a:r>
              <a:rPr lang="zh-CN" altLang="en-US" sz="2400" dirty="0" smtClean="0"/>
              <a:t>段中有一些其它定义，不要去动它，比如：</a:t>
            </a:r>
            <a:br>
              <a:rPr lang="zh-CN" altLang="en-US" sz="2400" dirty="0" smtClean="0"/>
            </a:br>
            <a:r>
              <a:rPr lang="en-US" altLang="zh-CN" sz="2400" dirty="0" smtClean="0"/>
              <a:t>#      </a:t>
            </a:r>
            <a:r>
              <a:rPr lang="en-US" sz="2400" dirty="0" err="1" smtClean="0"/>
              <a:t>fastcgi_split_path_info</a:t>
            </a:r>
            <a:r>
              <a:rPr lang="en-US" sz="2400" dirty="0" smtClean="0"/>
              <a:t> ...</a:t>
            </a:r>
            <a:br>
              <a:rPr lang="en-US" sz="2400" dirty="0" smtClean="0"/>
            </a:br>
            <a:r>
              <a:rPr lang="en-US" sz="2400" dirty="0" smtClean="0"/>
              <a:t>#      </a:t>
            </a:r>
            <a:r>
              <a:rPr lang="en-US" sz="2400" dirty="0" err="1" smtClean="0"/>
              <a:t>fastcgi_pass</a:t>
            </a:r>
            <a:r>
              <a:rPr lang="en-US" sz="2400" dirty="0" smtClean="0"/>
              <a:t> 127.0.0.1:9000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5</a:t>
            </a:r>
            <a:r>
              <a:rPr lang="zh-CN" altLang="en-US" sz="3600" b="1" dirty="0" smtClean="0"/>
              <a:t>、</a:t>
            </a:r>
            <a:r>
              <a:rPr lang="en-US" altLang="zh-CN" sz="3600" b="1" dirty="0" err="1" smtClean="0"/>
              <a:t>nginx</a:t>
            </a:r>
            <a:r>
              <a:rPr lang="en-US" altLang="zh-CN" sz="3600" b="1" dirty="0" smtClean="0"/>
              <a:t> + </a:t>
            </a:r>
            <a:r>
              <a:rPr lang="en-US" altLang="zh-CN" sz="3600" b="1" dirty="0" err="1" smtClean="0"/>
              <a:t>php</a:t>
            </a:r>
            <a:r>
              <a:rPr lang="en-US" altLang="zh-CN" sz="3600" b="1" dirty="0" smtClean="0"/>
              <a:t> + </a:t>
            </a:r>
            <a:r>
              <a:rPr lang="en-US" altLang="zh-CN" sz="3600" b="1" dirty="0" err="1" smtClean="0"/>
              <a:t>sqlite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7158" y="1214422"/>
            <a:ext cx="83582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4)</a:t>
            </a:r>
            <a:r>
              <a:rPr lang="zh-CN" altLang="en-US" sz="2400" b="1" dirty="0" smtClean="0"/>
              <a:t>安装</a:t>
            </a:r>
            <a:r>
              <a:rPr lang="en-US" sz="2400" b="1" dirty="0" err="1" smtClean="0"/>
              <a:t>php</a:t>
            </a:r>
            <a:r>
              <a:rPr lang="zh-CN" altLang="en-US" sz="2400" b="1" dirty="0" smtClean="0"/>
              <a:t>和</a:t>
            </a:r>
            <a:r>
              <a:rPr lang="en-US" sz="2400" b="1" dirty="0" err="1" smtClean="0"/>
              <a:t>sqlite</a:t>
            </a:r>
            <a:r>
              <a:rPr lang="zh-CN" altLang="en-US" sz="2400" b="1" dirty="0" smtClean="0"/>
              <a:t>（约</a:t>
            </a:r>
            <a:r>
              <a:rPr lang="en-US" altLang="zh-CN" sz="2400" b="1" dirty="0" smtClean="0"/>
              <a:t>3</a:t>
            </a:r>
            <a:r>
              <a:rPr lang="en-US" sz="2400" b="1" dirty="0" smtClean="0"/>
              <a:t>MB</a:t>
            </a:r>
            <a:r>
              <a:rPr lang="zh-CN" altLang="en-US" sz="2400" b="1" dirty="0" smtClean="0"/>
              <a:t>）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apt-get install php5-fpm php5-sqlite</a:t>
            </a:r>
          </a:p>
          <a:p>
            <a:r>
              <a:rPr lang="en-US" sz="2400" b="1" dirty="0" smtClean="0"/>
              <a:t>5)</a:t>
            </a:r>
            <a:r>
              <a:rPr lang="zh-CN" altLang="en-US" sz="2400" b="1" dirty="0" smtClean="0"/>
              <a:t>重新加载</a:t>
            </a:r>
            <a:r>
              <a:rPr lang="en-US" sz="2400" b="1" dirty="0" err="1" smtClean="0"/>
              <a:t>nginx</a:t>
            </a:r>
            <a:r>
              <a:rPr lang="zh-CN" altLang="en-US" sz="2400" b="1" dirty="0" smtClean="0"/>
              <a:t>的配置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/etc/</a:t>
            </a:r>
            <a:r>
              <a:rPr lang="en-US" sz="2400" dirty="0" err="1" smtClean="0"/>
              <a:t>init.d</a:t>
            </a:r>
            <a:r>
              <a:rPr lang="en-US" sz="2400" dirty="0" smtClean="0"/>
              <a:t>/</a:t>
            </a:r>
            <a:r>
              <a:rPr lang="en-US" sz="2400" dirty="0" err="1" smtClean="0"/>
              <a:t>nginx</a:t>
            </a:r>
            <a:r>
              <a:rPr lang="en-US" sz="2400" dirty="0" smtClean="0"/>
              <a:t> reload</a:t>
            </a:r>
            <a:br>
              <a:rPr lang="en-US" sz="2400" dirty="0" smtClean="0"/>
            </a:br>
            <a:r>
              <a:rPr lang="en-US" sz="2400" b="1" dirty="0" smtClean="0"/>
              <a:t>6)</a:t>
            </a:r>
            <a:r>
              <a:rPr lang="zh-CN" altLang="en-US" sz="2400" b="1" dirty="0" smtClean="0"/>
              <a:t>测试</a:t>
            </a:r>
            <a:r>
              <a:rPr lang="en-US" sz="2400" b="1" dirty="0" smtClean="0"/>
              <a:t>html</a:t>
            </a:r>
            <a:endParaRPr lang="en-US" sz="2400" dirty="0" smtClean="0"/>
          </a:p>
          <a:p>
            <a:r>
              <a:rPr lang="zh-CN" altLang="en-US" sz="2400" dirty="0" smtClean="0"/>
              <a:t>通过主机的</a:t>
            </a:r>
            <a:r>
              <a:rPr lang="en-US" sz="2400" dirty="0" smtClean="0"/>
              <a:t>IE</a:t>
            </a:r>
            <a:r>
              <a:rPr lang="zh-CN" altLang="en-US" sz="2400" dirty="0" smtClean="0"/>
              <a:t>访问树莓派，可以看到主页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表示</a:t>
            </a:r>
            <a:r>
              <a:rPr lang="en-US" sz="2400" dirty="0" smtClean="0"/>
              <a:t>Web</a:t>
            </a:r>
            <a:r>
              <a:rPr lang="zh-CN" altLang="en-US" sz="2400" dirty="0" smtClean="0"/>
              <a:t>服务器已正常启动</a:t>
            </a:r>
            <a:r>
              <a:rPr lang="en-US" altLang="zh-CN" sz="2400" dirty="0" smtClean="0"/>
              <a:t>)</a:t>
            </a:r>
            <a:br>
              <a:rPr lang="en-US" altLang="zh-CN" sz="2400" dirty="0" smtClean="0"/>
            </a:br>
            <a:r>
              <a:rPr lang="en-US" altLang="zh-CN" sz="2400" b="1" dirty="0" smtClean="0"/>
              <a:t>7)</a:t>
            </a:r>
            <a:r>
              <a:rPr lang="zh-CN" altLang="en-US" sz="2400" b="1" dirty="0" smtClean="0"/>
              <a:t>测试</a:t>
            </a:r>
            <a:r>
              <a:rPr lang="en-US" sz="2400" b="1" dirty="0" err="1" smtClean="0"/>
              <a:t>php</a:t>
            </a:r>
            <a:endParaRPr lang="en-US" sz="2400" dirty="0" smtClean="0"/>
          </a:p>
          <a:p>
            <a:r>
              <a:rPr lang="zh-CN" altLang="en-US" sz="2400" dirty="0" smtClean="0"/>
              <a:t>在树莓派中生成一</a:t>
            </a:r>
            <a:r>
              <a:rPr lang="en-US" sz="2400" dirty="0" err="1" smtClean="0"/>
              <a:t>php</a:t>
            </a:r>
            <a:r>
              <a:rPr lang="zh-CN" altLang="en-US" sz="2400" dirty="0" smtClean="0"/>
              <a:t>文件</a:t>
            </a:r>
          </a:p>
          <a:p>
            <a:r>
              <a:rPr lang="en-US" sz="2400" dirty="0" err="1" smtClean="0"/>
              <a:t>sudo</a:t>
            </a:r>
            <a:r>
              <a:rPr lang="en-US" sz="2400" dirty="0" smtClean="0"/>
              <a:t> vi /</a:t>
            </a:r>
            <a:r>
              <a:rPr lang="en-US" sz="2400" dirty="0" err="1" smtClean="0"/>
              <a:t>usr</a:t>
            </a:r>
            <a:r>
              <a:rPr lang="en-US" sz="2400" dirty="0" smtClean="0"/>
              <a:t>/share/</a:t>
            </a:r>
            <a:r>
              <a:rPr lang="en-US" sz="2400" dirty="0" err="1" smtClean="0"/>
              <a:t>nginx</a:t>
            </a:r>
            <a:r>
              <a:rPr lang="en-US" sz="2400" dirty="0" smtClean="0"/>
              <a:t>/www/index.php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5</a:t>
            </a:r>
            <a:r>
              <a:rPr lang="zh-CN" altLang="en-US" sz="3600" b="1" dirty="0" smtClean="0"/>
              <a:t>、</a:t>
            </a:r>
            <a:r>
              <a:rPr lang="en-US" altLang="zh-CN" sz="3600" b="1" dirty="0" err="1" smtClean="0"/>
              <a:t>nginx</a:t>
            </a:r>
            <a:r>
              <a:rPr lang="en-US" altLang="zh-CN" sz="3600" b="1" dirty="0" smtClean="0"/>
              <a:t> + </a:t>
            </a:r>
            <a:r>
              <a:rPr lang="en-US" altLang="zh-CN" sz="3600" b="1" dirty="0" err="1" smtClean="0"/>
              <a:t>php</a:t>
            </a:r>
            <a:r>
              <a:rPr lang="en-US" altLang="zh-CN" sz="3600" b="1" dirty="0" smtClean="0"/>
              <a:t> + </a:t>
            </a:r>
            <a:r>
              <a:rPr lang="en-US" altLang="zh-CN" sz="3600" b="1" dirty="0" err="1" smtClean="0"/>
              <a:t>sqlite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4282" y="1071546"/>
            <a:ext cx="8358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在文件中输入以下内容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5</a:t>
            </a:r>
            <a:r>
              <a:rPr lang="zh-CN" altLang="en-US" sz="3600" b="1" dirty="0" smtClean="0"/>
              <a:t>、</a:t>
            </a:r>
            <a:r>
              <a:rPr lang="en-US" altLang="zh-CN" sz="3600" b="1" dirty="0" err="1" smtClean="0"/>
              <a:t>nginx</a:t>
            </a:r>
            <a:r>
              <a:rPr lang="en-US" altLang="zh-CN" sz="3600" b="1" dirty="0" smtClean="0"/>
              <a:t> + </a:t>
            </a:r>
            <a:r>
              <a:rPr lang="en-US" altLang="zh-CN" sz="3600" b="1" dirty="0" err="1" smtClean="0"/>
              <a:t>php</a:t>
            </a:r>
            <a:r>
              <a:rPr lang="en-US" altLang="zh-CN" sz="3600" b="1" dirty="0" smtClean="0"/>
              <a:t> + </a:t>
            </a:r>
            <a:r>
              <a:rPr lang="en-US" altLang="zh-CN" sz="3600" b="1" dirty="0" err="1" smtClean="0"/>
              <a:t>sqlite</a:t>
            </a:r>
            <a:endParaRPr lang="zh-CN" altLang="en-US" sz="3600" dirty="0" smtClean="0"/>
          </a:p>
        </p:txBody>
      </p:sp>
      <p:sp>
        <p:nvSpPr>
          <p:cNvPr id="4" name="矩形 3"/>
          <p:cNvSpPr/>
          <p:nvPr/>
        </p:nvSpPr>
        <p:spPr>
          <a:xfrm>
            <a:off x="1500166" y="1643050"/>
            <a:ext cx="60722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print &lt;&lt;&lt; EOT  </a:t>
            </a:r>
          </a:p>
          <a:p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 html&gt;  </a:t>
            </a:r>
          </a:p>
          <a:p>
            <a:r>
              <a:rPr lang="en-US" dirty="0" smtClean="0"/>
              <a:t>&lt;html </a:t>
            </a:r>
            <a:r>
              <a:rPr lang="en-US" dirty="0" err="1" smtClean="0"/>
              <a:t>lang</a:t>
            </a:r>
            <a:r>
              <a:rPr lang="en-US" dirty="0" smtClean="0"/>
              <a:t>="en"&gt;  </a:t>
            </a:r>
          </a:p>
          <a:p>
            <a:r>
              <a:rPr lang="en-US" dirty="0" smtClean="0"/>
              <a:t>&lt;head&gt;  </a:t>
            </a:r>
          </a:p>
          <a:p>
            <a:r>
              <a:rPr lang="en-US" dirty="0" smtClean="0"/>
              <a:t>&lt;meta </a:t>
            </a:r>
            <a:r>
              <a:rPr lang="en-US" dirty="0" err="1" smtClean="0"/>
              <a:t>charset</a:t>
            </a:r>
            <a:r>
              <a:rPr lang="en-US" dirty="0" smtClean="0"/>
              <a:t>="UTF-8"&gt;  </a:t>
            </a:r>
          </a:p>
          <a:p>
            <a:r>
              <a:rPr lang="en-US" dirty="0" smtClean="0"/>
              <a:t>&lt;title&gt;Test successful&lt;/title&gt;  </a:t>
            </a:r>
          </a:p>
          <a:p>
            <a:r>
              <a:rPr lang="en-US" dirty="0" smtClean="0"/>
              <a:t>&lt;/head&gt;  </a:t>
            </a:r>
          </a:p>
          <a:p>
            <a:r>
              <a:rPr lang="en-US" dirty="0" smtClean="0"/>
              <a:t>&lt;body&gt;  </a:t>
            </a:r>
          </a:p>
          <a:p>
            <a:r>
              <a:rPr lang="en-US" dirty="0" smtClean="0"/>
              <a:t>&lt;h1&gt;Test successful&lt;/h1&gt;  </a:t>
            </a:r>
          </a:p>
          <a:p>
            <a:r>
              <a:rPr lang="en-US" dirty="0" smtClean="0"/>
              <a:t>&lt;p&gt;Congratulations.&lt;/p&gt;  </a:t>
            </a:r>
          </a:p>
          <a:p>
            <a:r>
              <a:rPr lang="en-US" dirty="0" smtClean="0"/>
              <a:t>&lt;p&gt;Your </a:t>
            </a:r>
            <a:r>
              <a:rPr lang="en-US" dirty="0" err="1" smtClean="0"/>
              <a:t>webserver</a:t>
            </a:r>
            <a:r>
              <a:rPr lang="en-US" dirty="0" smtClean="0"/>
              <a:t> </a:t>
            </a:r>
            <a:r>
              <a:rPr lang="en-US" b="1" dirty="0" smtClean="0"/>
              <a:t>and</a:t>
            </a:r>
            <a:r>
              <a:rPr lang="en-US" dirty="0" smtClean="0"/>
              <a:t> PHP are working.&lt;/p&gt;  </a:t>
            </a:r>
          </a:p>
          <a:p>
            <a:r>
              <a:rPr lang="en-US" dirty="0" smtClean="0"/>
              <a:t>&lt;/body&gt;  </a:t>
            </a:r>
          </a:p>
          <a:p>
            <a:r>
              <a:rPr lang="en-US" dirty="0" smtClean="0"/>
              <a:t>&lt;/html&gt;  </a:t>
            </a:r>
          </a:p>
          <a:p>
            <a:r>
              <a:rPr lang="en-US" dirty="0" smtClean="0"/>
              <a:t>EOT;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?&gt;  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928926" y="5429264"/>
            <a:ext cx="5143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存盘退出，</a:t>
            </a:r>
            <a:r>
              <a:rPr lang="en-US" altLang="zh-CN" sz="2400" dirty="0" smtClean="0"/>
              <a:t>IE</a:t>
            </a:r>
            <a:r>
              <a:rPr lang="zh-CN" altLang="en-US" sz="2400" dirty="0" smtClean="0"/>
              <a:t>访问一下这一页，说明</a:t>
            </a:r>
            <a:r>
              <a:rPr lang="en-US" altLang="zh-CN" sz="2400" dirty="0" err="1" smtClean="0"/>
              <a:t>php</a:t>
            </a:r>
            <a:r>
              <a:rPr lang="zh-CN" altLang="en-US" sz="2400" dirty="0" smtClean="0"/>
              <a:t>也是</a:t>
            </a:r>
            <a:r>
              <a:rPr lang="en-US" altLang="zh-CN" sz="2400" dirty="0" smtClean="0"/>
              <a:t>OK</a:t>
            </a:r>
            <a:r>
              <a:rPr lang="zh-CN" altLang="en-US" sz="2400" dirty="0" smtClean="0"/>
              <a:t>的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4282" y="1071546"/>
            <a:ext cx="8358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首先下载</a:t>
            </a:r>
            <a:r>
              <a:rPr lang="en-US" sz="2400" dirty="0" smtClean="0"/>
              <a:t>Java 8 for Raspberry Pi</a:t>
            </a:r>
            <a:endParaRPr lang="zh-CN" altLang="en-US" sz="2400" dirty="0" smtClean="0"/>
          </a:p>
          <a:p>
            <a:r>
              <a:rPr lang="zh-CN" altLang="en-US" sz="2400" dirty="0" smtClean="0"/>
              <a:t>下载地址：</a:t>
            </a:r>
            <a:r>
              <a:rPr lang="en-US" sz="2400" dirty="0" smtClean="0">
                <a:hlinkClick r:id="rId2"/>
              </a:rPr>
              <a:t>http://jdk8.java.net/fxarmpreview/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6</a:t>
            </a:r>
            <a:r>
              <a:rPr lang="zh-CN" altLang="en-US" sz="3600" b="1" dirty="0" smtClean="0"/>
              <a:t>、运行</a:t>
            </a:r>
            <a:r>
              <a:rPr lang="en-US" altLang="zh-CN" sz="3600" b="1" dirty="0" smtClean="0"/>
              <a:t>Tomcat</a:t>
            </a:r>
            <a:endParaRPr lang="zh-CN" altLang="en-US" sz="3600" dirty="0" smtClean="0"/>
          </a:p>
        </p:txBody>
      </p:sp>
      <p:pic>
        <p:nvPicPr>
          <p:cNvPr id="6" name="图片 5" descr="http://bbs.ickey.cn/plugins/pubs/kindeditor/attached/image/20130821/20130821093612_71121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000240"/>
            <a:ext cx="828680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4282" y="1071546"/>
            <a:ext cx="835824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下载</a:t>
            </a:r>
            <a:r>
              <a:rPr lang="en-US" sz="2400" dirty="0" smtClean="0"/>
              <a:t>jdk-8-ea-b36e-linux-arm-hflt-29_nov_2012.tar.gz</a:t>
            </a:r>
            <a:r>
              <a:rPr lang="zh-CN" altLang="en-US" sz="2400" dirty="0" smtClean="0"/>
              <a:t>完成后上传到安装的目录下，如：我传到</a:t>
            </a:r>
            <a:r>
              <a:rPr lang="en-US" sz="2400" dirty="0" smtClean="0"/>
              <a:t>/</a:t>
            </a:r>
            <a:r>
              <a:rPr lang="en-US" sz="2400" dirty="0" err="1" smtClean="0"/>
              <a:t>usr</a:t>
            </a:r>
            <a:r>
              <a:rPr lang="en-US" sz="2400" dirty="0" smtClean="0"/>
              <a:t>/local/</a:t>
            </a:r>
            <a:r>
              <a:rPr lang="zh-CN" altLang="en-US" sz="2400" dirty="0" smtClean="0"/>
              <a:t>下</a:t>
            </a:r>
            <a:endParaRPr lang="en-US" altLang="zh-CN" sz="2400" dirty="0" smtClean="0"/>
          </a:p>
          <a:p>
            <a:r>
              <a:rPr lang="en-US" sz="2400" dirty="0" smtClean="0"/>
              <a:t>#tar </a:t>
            </a:r>
            <a:r>
              <a:rPr lang="en-US" sz="2400" dirty="0" err="1" smtClean="0"/>
              <a:t>zxvf</a:t>
            </a:r>
            <a:r>
              <a:rPr lang="en-US" sz="2400" dirty="0" smtClean="0"/>
              <a:t> jdk-8-ea-b36e-linux-arm-hflt-29_nov_2012.tar.gz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 </a:t>
            </a:r>
            <a:r>
              <a:rPr lang="zh-CN" altLang="en-US" sz="2400" dirty="0" smtClean="0"/>
              <a:t>在最后加上环境变量</a:t>
            </a:r>
            <a:endParaRPr lang="en-US" altLang="zh-CN" sz="2400" dirty="0" smtClean="0"/>
          </a:p>
          <a:p>
            <a:r>
              <a:rPr lang="en-US" sz="2000" dirty="0" smtClean="0"/>
              <a:t>#vi /etc/profile</a:t>
            </a:r>
          </a:p>
          <a:p>
            <a:r>
              <a:rPr lang="en-US" sz="2000" dirty="0" smtClean="0"/>
              <a:t>JAVA_HOME=/</a:t>
            </a:r>
            <a:r>
              <a:rPr lang="en-US" sz="2000" dirty="0" err="1" smtClean="0"/>
              <a:t>usr</a:t>
            </a:r>
            <a:r>
              <a:rPr lang="en-US" sz="2000" dirty="0" smtClean="0"/>
              <a:t>/local/jdk1.8.0</a:t>
            </a:r>
          </a:p>
          <a:p>
            <a:r>
              <a:rPr lang="en-US" sz="2000" dirty="0" smtClean="0"/>
              <a:t>CLASSPATH=.JAVA_HOME/lib/</a:t>
            </a:r>
            <a:r>
              <a:rPr lang="en-US" sz="2000" dirty="0" err="1" smtClean="0"/>
              <a:t>tools.jarJAVA_HOME</a:t>
            </a:r>
            <a:r>
              <a:rPr lang="en-US" sz="2000" dirty="0" smtClean="0"/>
              <a:t>/lib/dt.jar</a:t>
            </a:r>
          </a:p>
          <a:p>
            <a:r>
              <a:rPr lang="en-US" sz="2000" dirty="0" smtClean="0"/>
              <a:t>PATH=$JAVA_HOME/</a:t>
            </a:r>
            <a:r>
              <a:rPr lang="en-US" sz="2000" dirty="0" err="1" smtClean="0"/>
              <a:t>binPATH</a:t>
            </a:r>
            <a:endParaRPr lang="en-US" sz="2000" dirty="0" smtClean="0"/>
          </a:p>
          <a:p>
            <a:r>
              <a:rPr lang="en-US" sz="2000" dirty="0" smtClean="0"/>
              <a:t>export JAVA_HOME CLASSPATH PATH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执行</a:t>
            </a:r>
            <a:endParaRPr lang="en-US" sz="2400" dirty="0" smtClean="0"/>
          </a:p>
          <a:p>
            <a:r>
              <a:rPr lang="en-US" sz="2000" dirty="0" smtClean="0"/>
              <a:t>#source  /etc/profile</a:t>
            </a:r>
          </a:p>
          <a:p>
            <a:r>
              <a:rPr lang="en-US" sz="2000" dirty="0" smtClean="0"/>
              <a:t>#java –version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显示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java version "1.8.0-ea"</a:t>
            </a:r>
            <a:br>
              <a:rPr lang="en-US" sz="2000" dirty="0" smtClean="0"/>
            </a:br>
            <a:r>
              <a:rPr lang="en-US" sz="2000" dirty="0" smtClean="0"/>
              <a:t>Java(TM) SE Runtime Environment (build 1.8.0-ea-b36e)</a:t>
            </a:r>
            <a:br>
              <a:rPr lang="en-US" sz="2000" dirty="0" smtClean="0"/>
            </a:br>
            <a:r>
              <a:rPr lang="en-US" sz="2000" dirty="0" smtClean="0"/>
              <a:t>Java </a:t>
            </a:r>
            <a:r>
              <a:rPr lang="en-US" sz="2000" dirty="0" err="1" smtClean="0"/>
              <a:t>HotSpot</a:t>
            </a:r>
            <a:r>
              <a:rPr lang="en-US" sz="2000" dirty="0" smtClean="0"/>
              <a:t>(TM) Client VM (build 25.0-b04, mixed mode)</a:t>
            </a:r>
            <a:br>
              <a:rPr lang="en-US" sz="2000" dirty="0" smtClean="0"/>
            </a:br>
            <a:r>
              <a:rPr lang="en-US" sz="2400" dirty="0" smtClean="0"/>
              <a:t>--------------------</a:t>
            </a:r>
            <a:r>
              <a:rPr lang="en-US" sz="2400" dirty="0" err="1" smtClean="0"/>
              <a:t>java安装成功</a:t>
            </a:r>
            <a:r>
              <a:rPr lang="en-US" sz="2400" dirty="0" smtClean="0"/>
              <a:t>----------------------------------</a:t>
            </a:r>
            <a:br>
              <a:rPr lang="en-US" sz="2400" dirty="0" smtClean="0"/>
            </a:b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6</a:t>
            </a:r>
            <a:r>
              <a:rPr lang="zh-CN" altLang="en-US" sz="3600" b="1" dirty="0" smtClean="0"/>
              <a:t>、运行</a:t>
            </a:r>
            <a:r>
              <a:rPr lang="en-US" altLang="zh-CN" sz="3600" b="1" dirty="0" smtClean="0"/>
              <a:t>Tomcat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142984"/>
            <a:ext cx="80010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Apache:</a:t>
            </a:r>
            <a:r>
              <a:rPr lang="zh-CN" altLang="en-US" sz="2400" dirty="0" smtClean="0"/>
              <a:t>是世界使用排名第一的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服务器软件。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可以运行在几乎所有广泛使用的计算机平台上，由于其跨平台和安全性被广泛使用，是最流行的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服务器端软件</a:t>
            </a:r>
            <a:r>
              <a:rPr lang="en-US" altLang="zh-CN" sz="2400" dirty="0" smtClean="0"/>
              <a:t>.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b="1" dirty="0" err="1" smtClean="0"/>
              <a:t>MySQL</a:t>
            </a:r>
            <a:r>
              <a:rPr lang="en-US" altLang="zh-CN" sz="2400" b="1" dirty="0" smtClean="0"/>
              <a:t>:</a:t>
            </a:r>
            <a:r>
              <a:rPr lang="zh-CN" altLang="en-US" sz="2400" dirty="0" smtClean="0"/>
              <a:t>是一个关系型数据库管理系统，由瑞典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AB</a:t>
            </a:r>
            <a:r>
              <a:rPr lang="zh-CN" altLang="en-US" sz="2400" dirty="0" smtClean="0"/>
              <a:t>公司开发。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是最流行的关系型数据库管理系统，在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应用方面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是最好的</a:t>
            </a:r>
            <a:r>
              <a:rPr lang="en-US" altLang="zh-CN" sz="2400" dirty="0" smtClean="0"/>
              <a:t>RDBMS(</a:t>
            </a:r>
            <a:r>
              <a:rPr lang="zh-CN" altLang="en-US" sz="2400" dirty="0" smtClean="0"/>
              <a:t>关系数据库管理系统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应用软件之一。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PHP: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Hypertext Preprocessor</a:t>
            </a:r>
            <a:r>
              <a:rPr lang="zh-CN" altLang="en-US" sz="2400" dirty="0" smtClean="0"/>
              <a:t>，超文本预处理器）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是一种通用开源脚本语言。语法吸收了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语言、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Perl</a:t>
            </a:r>
            <a:r>
              <a:rPr lang="zh-CN" altLang="en-US" sz="2400" dirty="0" smtClean="0"/>
              <a:t>的特点，易于学习，使用广泛，主要适用于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开发领域。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</a:rPr>
              <a:t>Web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服务器：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Apache + </a:t>
            </a:r>
            <a:r>
              <a:rPr lang="en-US" altLang="zh-CN" sz="2800" b="1" dirty="0" err="1" smtClean="0">
                <a:solidFill>
                  <a:srgbClr val="000000"/>
                </a:solidFill>
              </a:rPr>
              <a:t>MySql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+ PHP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4282" y="1071546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sz="2400" dirty="0" smtClean="0"/>
              <a:t>tomcat</a:t>
            </a:r>
            <a:r>
              <a:rPr lang="zh-CN" altLang="en-US" sz="2400" dirty="0" smtClean="0"/>
              <a:t>安装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下载</a:t>
            </a:r>
            <a:r>
              <a:rPr lang="en-US" sz="2400" dirty="0" smtClean="0"/>
              <a:t>tomcat6</a:t>
            </a:r>
            <a:br>
              <a:rPr lang="en-US" sz="2400" dirty="0" smtClean="0"/>
            </a:br>
            <a:r>
              <a:rPr lang="en-US" sz="2400" dirty="0" smtClean="0"/>
              <a:t>http://tomcat.apache.org/download-60.cgi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6</a:t>
            </a:r>
            <a:r>
              <a:rPr lang="zh-CN" altLang="en-US" sz="3600" b="1" dirty="0" smtClean="0"/>
              <a:t>、运行</a:t>
            </a:r>
            <a:r>
              <a:rPr lang="en-US" altLang="zh-CN" sz="3600" b="1" dirty="0" smtClean="0"/>
              <a:t>Tomcat</a:t>
            </a:r>
            <a:endParaRPr lang="zh-CN" altLang="en-US" sz="3600" dirty="0" smtClean="0"/>
          </a:p>
        </p:txBody>
      </p:sp>
      <p:pic>
        <p:nvPicPr>
          <p:cNvPr id="4" name="图片 3" descr="http://bbs.ickey.cn/plugins/pubs/kindeditor/attached/image/20130821/20130821093714_97278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814393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4282" y="1071546"/>
            <a:ext cx="83582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下载</a:t>
            </a:r>
            <a:r>
              <a:rPr lang="en-US" sz="2400" dirty="0" smtClean="0"/>
              <a:t>apache-tomcat-6.0.36.tar.gz</a:t>
            </a:r>
            <a:r>
              <a:rPr lang="zh-CN" altLang="en-US" sz="2400" dirty="0" smtClean="0"/>
              <a:t>上传后，执行：</a:t>
            </a:r>
            <a:endParaRPr lang="en-US" altLang="zh-CN" sz="2400" dirty="0" smtClean="0"/>
          </a:p>
          <a:p>
            <a:r>
              <a:rPr lang="en-US" sz="2000" dirty="0" smtClean="0"/>
              <a:t>#tar </a:t>
            </a:r>
            <a:r>
              <a:rPr lang="en-US" sz="2000" dirty="0" err="1" smtClean="0"/>
              <a:t>zxvf</a:t>
            </a:r>
            <a:r>
              <a:rPr lang="en-US" sz="2000" dirty="0" smtClean="0"/>
              <a:t> apache-tomcat-6.0.36.tar.gz</a:t>
            </a:r>
          </a:p>
          <a:p>
            <a:r>
              <a:rPr lang="en-US" sz="2000" dirty="0" smtClean="0"/>
              <a:t>#</a:t>
            </a:r>
            <a:r>
              <a:rPr lang="en-US" sz="2000" dirty="0" err="1" smtClean="0"/>
              <a:t>cd</a:t>
            </a:r>
            <a:r>
              <a:rPr lang="en-US" sz="2000" dirty="0" smtClean="0"/>
              <a:t> /apache-tomcat-6.0.36/bin</a:t>
            </a:r>
            <a:br>
              <a:rPr lang="en-US" sz="2000" dirty="0" smtClean="0"/>
            </a:br>
            <a:r>
              <a:rPr lang="en-US" sz="2000" dirty="0" smtClean="0"/>
              <a:t># ./startup.sh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显示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Using CATALINA_BASE:   /root/apache-tomcat-6.0.36</a:t>
            </a:r>
            <a:br>
              <a:rPr lang="en-US" sz="2000" dirty="0" smtClean="0"/>
            </a:br>
            <a:r>
              <a:rPr lang="en-US" sz="2000" dirty="0" smtClean="0"/>
              <a:t>Using CATALINA_HOME:   /root/apache-tomcat-6.0.36</a:t>
            </a:r>
            <a:br>
              <a:rPr lang="en-US" sz="2000" dirty="0" smtClean="0"/>
            </a:br>
            <a:r>
              <a:rPr lang="en-US" sz="2000" dirty="0" smtClean="0"/>
              <a:t>Using CATALINA_TMPDIR: /root/apache-tomcat-6.0.36/temp</a:t>
            </a:r>
            <a:br>
              <a:rPr lang="en-US" sz="2000" dirty="0" smtClean="0"/>
            </a:br>
            <a:r>
              <a:rPr lang="en-US" sz="2000" dirty="0" smtClean="0"/>
              <a:t>Using JRE_HOME:        /root/jdk1.8.0</a:t>
            </a:r>
            <a:br>
              <a:rPr lang="en-US" sz="2000" dirty="0" smtClean="0"/>
            </a:br>
            <a:r>
              <a:rPr lang="en-US" sz="2000" dirty="0" smtClean="0"/>
              <a:t>Using CLASSPATH:       /root/apache-tomcat-6.0.36/bin/bootstrap.jar</a:t>
            </a:r>
            <a:endParaRPr lang="zh-CN" altLang="en-US" sz="20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--------------------</a:t>
            </a:r>
            <a:r>
              <a:rPr lang="en-US" sz="2400" dirty="0" err="1" smtClean="0"/>
              <a:t>tomcat安装完成</a:t>
            </a:r>
            <a:r>
              <a:rPr lang="en-US" sz="2400" dirty="0" smtClean="0"/>
              <a:t>-------------------------------------</a:t>
            </a:r>
            <a:br>
              <a:rPr lang="en-US" sz="2400" dirty="0" smtClean="0"/>
            </a:b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6</a:t>
            </a:r>
            <a:r>
              <a:rPr lang="zh-CN" altLang="en-US" sz="3600" b="1" dirty="0" smtClean="0"/>
              <a:t>、运行</a:t>
            </a:r>
            <a:r>
              <a:rPr lang="en-US" altLang="zh-CN" sz="3600" b="1" dirty="0" smtClean="0"/>
              <a:t>Tomcat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4282" y="1071546"/>
            <a:ext cx="8358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浏览器</a:t>
            </a:r>
            <a:r>
              <a:rPr lang="en-US" sz="2400" dirty="0" smtClean="0"/>
              <a:t> </a:t>
            </a:r>
            <a:r>
              <a:rPr lang="en-US" sz="2400" dirty="0" smtClean="0">
                <a:hlinkClick r:id="rId2"/>
              </a:rPr>
              <a:t>http://ip:8080/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zh-CN" altLang="en-US" sz="2400" dirty="0" smtClean="0"/>
              <a:t>令人兴奋的</a:t>
            </a:r>
            <a:r>
              <a:rPr lang="en-US" sz="2400" dirty="0" smtClean="0"/>
              <a:t>“</a:t>
            </a:r>
            <a:r>
              <a:rPr lang="zh-CN" altLang="en-US" sz="2400" dirty="0" smtClean="0"/>
              <a:t>变态的小猫</a:t>
            </a:r>
            <a:r>
              <a:rPr lang="en-US" sz="2400" dirty="0" smtClean="0"/>
              <a:t>”</a:t>
            </a:r>
            <a:r>
              <a:rPr lang="zh-CN" altLang="en-US" sz="2400" dirty="0" smtClean="0"/>
              <a:t>出现了！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6</a:t>
            </a:r>
            <a:r>
              <a:rPr lang="zh-CN" altLang="en-US" sz="3600" b="1" dirty="0" smtClean="0"/>
              <a:t>、运行</a:t>
            </a:r>
            <a:r>
              <a:rPr lang="en-US" altLang="zh-CN" sz="3600" b="1" dirty="0" smtClean="0"/>
              <a:t>Tomcat</a:t>
            </a:r>
            <a:endParaRPr lang="zh-CN" altLang="en-US" sz="3600" dirty="0" smtClean="0"/>
          </a:p>
        </p:txBody>
      </p:sp>
      <p:pic>
        <p:nvPicPr>
          <p:cNvPr id="4" name="图片 3" descr="http://bbs.ickey.cn/plugins/pubs/kindeditor/attached/image/20130821/20130821093757_69538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143116"/>
            <a:ext cx="771530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789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00"/>
                </a:solidFill>
              </a:rPr>
              <a:t>Web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服务器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034" y="1000108"/>
            <a:ext cx="8072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Apache + </a:t>
            </a:r>
            <a:r>
              <a:rPr lang="en-US" altLang="zh-CN" sz="2800" b="1" dirty="0" err="1" smtClean="0">
                <a:solidFill>
                  <a:srgbClr val="000000"/>
                </a:solidFill>
              </a:rPr>
              <a:t>MySql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+ </a:t>
            </a:r>
            <a:r>
              <a:rPr lang="en-US" altLang="zh-CN" sz="2800" b="1" dirty="0" err="1" smtClean="0">
                <a:solidFill>
                  <a:srgbClr val="000000"/>
                </a:solidFill>
              </a:rPr>
              <a:t>php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r>
              <a:rPr lang="en-US" altLang="zh-CN" sz="2800" b="1" dirty="0" smtClean="0">
                <a:solidFill>
                  <a:srgbClr val="00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Tomcat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Apache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的区别：</a:t>
            </a:r>
          </a:p>
          <a:p>
            <a:r>
              <a:rPr lang="zh-CN" altLang="en-US" dirty="0" smtClean="0"/>
              <a:t>　　</a:t>
            </a:r>
            <a:r>
              <a:rPr lang="en-US" altLang="zh-CN" sz="2400" dirty="0" smtClean="0"/>
              <a:t>Apache</a:t>
            </a:r>
            <a:r>
              <a:rPr lang="zh-CN" altLang="en-US" sz="2400" dirty="0" smtClean="0"/>
              <a:t> 和 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 都是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网络服务器，两者既有联系又有区别：</a:t>
            </a:r>
          </a:p>
          <a:p>
            <a:r>
              <a:rPr lang="zh-CN" altLang="en-US" sz="2400" dirty="0" smtClean="0"/>
              <a:t>　　</a:t>
            </a:r>
            <a:r>
              <a:rPr lang="en-US" altLang="zh-CN" sz="2400" dirty="0" smtClean="0"/>
              <a:t>Apache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服务器（静态解析，如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），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应用服务器（动态解析，如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）</a:t>
            </a:r>
          </a:p>
          <a:p>
            <a:r>
              <a:rPr lang="zh-CN" altLang="en-US" sz="2400" dirty="0" smtClean="0"/>
              <a:t>　　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只是一个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jsp</a:t>
            </a:r>
            <a:r>
              <a:rPr lang="zh-CN" altLang="en-US" sz="2400" dirty="0" smtClean="0"/>
              <a:t>也翻译成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）容器，可以认为是</a:t>
            </a:r>
            <a:r>
              <a:rPr lang="en-US" altLang="zh-CN" sz="2400" dirty="0" smtClean="0"/>
              <a:t>apache</a:t>
            </a:r>
            <a:r>
              <a:rPr lang="zh-CN" altLang="en-US" sz="2400" dirty="0" smtClean="0"/>
              <a:t>的扩展，但是可以独立于</a:t>
            </a:r>
            <a:r>
              <a:rPr lang="en-US" altLang="zh-CN" sz="2400" dirty="0" smtClean="0"/>
              <a:t>apache</a:t>
            </a:r>
            <a:r>
              <a:rPr lang="zh-CN" altLang="en-US" sz="2400" dirty="0" smtClean="0"/>
              <a:t>运行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789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00"/>
                </a:solidFill>
              </a:rPr>
              <a:t>Web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服务器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034" y="1000108"/>
            <a:ext cx="80724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两者从以下几点可以比较的： </a:t>
            </a:r>
          </a:p>
          <a:p>
            <a:r>
              <a:rPr lang="zh-CN" altLang="en-US" sz="2800" dirty="0" smtClean="0"/>
              <a:t>　　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、两者都是</a:t>
            </a:r>
            <a:r>
              <a:rPr lang="en-US" altLang="zh-CN" sz="2800" dirty="0" smtClean="0"/>
              <a:t>apache</a:t>
            </a:r>
            <a:r>
              <a:rPr lang="zh-CN" altLang="en-US" sz="2800" dirty="0" smtClean="0"/>
              <a:t>组织开发的 </a:t>
            </a:r>
          </a:p>
          <a:p>
            <a:r>
              <a:rPr lang="zh-CN" altLang="en-US" sz="2800" dirty="0" smtClean="0"/>
              <a:t>　　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、两者都有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服务的功能 </a:t>
            </a:r>
          </a:p>
          <a:p>
            <a:r>
              <a:rPr lang="zh-CN" altLang="en-US" sz="2800" dirty="0" smtClean="0"/>
              <a:t>　　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、两者都是开源免费的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78975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00"/>
                </a:solidFill>
              </a:rPr>
              <a:t>Web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服务器</a:t>
            </a:r>
            <a:r>
              <a:rPr lang="zh-CN" altLang="en-US" sz="2800" b="1" dirty="0" smtClean="0"/>
              <a:t>区别</a:t>
            </a:r>
          </a:p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034" y="1000108"/>
            <a:ext cx="80724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　　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是有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语言实现的，支持各种特性和模块从而来扩展核心功能；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编写的，更好的支持</a:t>
            </a:r>
            <a:r>
              <a:rPr lang="en-US" altLang="zh-CN" sz="2000" dirty="0" err="1" smtClean="0"/>
              <a:t>Servlet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。</a:t>
            </a:r>
          </a:p>
          <a:p>
            <a:r>
              <a:rPr lang="zh-CN" altLang="en-US" sz="2000" dirty="0" smtClean="0"/>
              <a:t>　　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服务器，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服务器传送</a:t>
            </a:r>
            <a:r>
              <a:rPr lang="en-US" altLang="zh-CN" sz="2000" dirty="0" smtClean="0"/>
              <a:t>(serves)</a:t>
            </a:r>
            <a:r>
              <a:rPr lang="zh-CN" altLang="en-US" sz="2000" dirty="0" smtClean="0"/>
              <a:t>页面使浏览器可以浏览，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服务器专门处理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请求</a:t>
            </a:r>
            <a:r>
              <a:rPr lang="en-US" altLang="zh-CN" sz="2000" dirty="0" smtClean="0"/>
              <a:t>(request)</a:t>
            </a:r>
            <a:r>
              <a:rPr lang="zh-CN" altLang="en-US" sz="2000" dirty="0" smtClean="0"/>
              <a:t>，但是应用程序服务器是通过很多协议来为应用程序提供 </a:t>
            </a:r>
            <a:r>
              <a:rPr lang="en-US" altLang="zh-CN" sz="2000" dirty="0" smtClean="0"/>
              <a:t>(serves)</a:t>
            </a:r>
            <a:r>
              <a:rPr lang="zh-CN" altLang="en-US" sz="2000" dirty="0" smtClean="0"/>
              <a:t>商业逻辑</a:t>
            </a:r>
            <a:r>
              <a:rPr lang="en-US" altLang="zh-CN" sz="2000" dirty="0" smtClean="0"/>
              <a:t>(business logic)</a:t>
            </a:r>
            <a:r>
              <a:rPr lang="zh-CN" altLang="en-US" sz="2000" dirty="0" smtClean="0"/>
              <a:t>。</a:t>
            </a:r>
          </a:p>
          <a:p>
            <a:r>
              <a:rPr lang="zh-CN" altLang="en-US" sz="2000" dirty="0" smtClean="0"/>
              <a:t>　　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是运行在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上的应用服务器，应用程序服务器提供的是客户端应用程序可以调用</a:t>
            </a:r>
            <a:r>
              <a:rPr lang="en-US" altLang="zh-CN" sz="2000" dirty="0" smtClean="0"/>
              <a:t>(call)</a:t>
            </a:r>
            <a:r>
              <a:rPr lang="zh-CN" altLang="en-US" sz="2000" dirty="0" smtClean="0"/>
              <a:t>的方法 </a:t>
            </a:r>
            <a:r>
              <a:rPr lang="en-US" altLang="zh-CN" sz="2000" dirty="0" smtClean="0"/>
              <a:t>(methods)</a:t>
            </a:r>
            <a:r>
              <a:rPr lang="zh-CN" altLang="en-US" sz="2000" dirty="0" smtClean="0"/>
              <a:t>。它只是一个</a:t>
            </a:r>
            <a:r>
              <a:rPr lang="en-US" altLang="zh-CN" sz="2000" dirty="0" err="1" smtClean="0"/>
              <a:t>servlet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jsp</a:t>
            </a:r>
            <a:r>
              <a:rPr lang="zh-CN" altLang="en-US" sz="2000" dirty="0" smtClean="0"/>
              <a:t>也翻译成</a:t>
            </a:r>
            <a:r>
              <a:rPr lang="en-US" altLang="zh-CN" sz="2000" dirty="0" err="1" smtClean="0"/>
              <a:t>servlet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容器，可以认为是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的扩展，但是可以独立于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运行。</a:t>
            </a:r>
          </a:p>
          <a:p>
            <a:r>
              <a:rPr lang="zh-CN" altLang="en-US" sz="2000" dirty="0" smtClean="0"/>
              <a:t>　　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是普通服务器，本身只支持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静态普通网页。不过可以通过插件支持</a:t>
            </a:r>
            <a:r>
              <a:rPr lang="en-US" altLang="zh-CN" sz="2000" dirty="0" smtClean="0"/>
              <a:t>PHP</a:t>
            </a:r>
            <a:r>
              <a:rPr lang="zh-CN" altLang="en-US" sz="2000" dirty="0" smtClean="0"/>
              <a:t>，还可以与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连通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单向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连接</a:t>
            </a:r>
            <a:r>
              <a:rPr lang="en-US" altLang="zh-CN" sz="2000" dirty="0" smtClean="0"/>
              <a:t>Tomcat,</a:t>
            </a:r>
            <a:r>
              <a:rPr lang="zh-CN" altLang="en-US" sz="2000" dirty="0" smtClean="0"/>
              <a:t>就是说通过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可以访问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资源，反之不然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是</a:t>
            </a:r>
            <a:r>
              <a:rPr lang="en-US" altLang="zh-CN" sz="2000" dirty="0" err="1" smtClean="0"/>
              <a:t>jsp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servlet</a:t>
            </a:r>
            <a:r>
              <a:rPr lang="zh-CN" altLang="en-US" sz="2000" dirty="0" smtClean="0"/>
              <a:t>容器，同时也支持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ASP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PHP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CGI</a:t>
            </a:r>
            <a:r>
              <a:rPr lang="zh-CN" altLang="en-US" sz="2000" dirty="0" smtClean="0"/>
              <a:t>等，其中</a:t>
            </a:r>
            <a:r>
              <a:rPr lang="en-US" altLang="zh-CN" sz="2000" dirty="0" smtClean="0"/>
              <a:t>CGI</a:t>
            </a:r>
            <a:r>
              <a:rPr lang="zh-CN" altLang="en-US" sz="2000" dirty="0" smtClean="0"/>
              <a:t>需要一些手动调试，不过很容易的。</a:t>
            </a:r>
          </a:p>
          <a:p>
            <a:r>
              <a:rPr lang="zh-CN" altLang="en-US" sz="2000" dirty="0" smtClean="0"/>
              <a:t>　　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789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00"/>
                </a:solidFill>
              </a:rPr>
              <a:t>Web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服务器</a:t>
            </a:r>
            <a:r>
              <a:rPr lang="zh-CN" altLang="en-US" sz="2800" b="1" dirty="0" smtClean="0"/>
              <a:t>区别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00034" y="1000108"/>
            <a:ext cx="80724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　　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侧重于</a:t>
            </a:r>
            <a:r>
              <a:rPr lang="en-US" altLang="zh-CN" sz="2000" dirty="0" smtClean="0"/>
              <a:t>http server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侧重于</a:t>
            </a:r>
            <a:r>
              <a:rPr lang="en-US" altLang="zh-CN" sz="2000" dirty="0" err="1" smtClean="0"/>
              <a:t>servlet</a:t>
            </a:r>
            <a:r>
              <a:rPr lang="zh-CN" altLang="en-US" sz="2000" dirty="0" smtClean="0"/>
              <a:t>引擎，如果以</a:t>
            </a:r>
            <a:r>
              <a:rPr lang="en-US" altLang="zh-CN" sz="2000" dirty="0" smtClean="0"/>
              <a:t>standalone</a:t>
            </a:r>
            <a:r>
              <a:rPr lang="zh-CN" altLang="en-US" sz="2000" dirty="0" smtClean="0"/>
              <a:t>方式运行，功能上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等效支持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，但对静态网页不太理想。</a:t>
            </a:r>
          </a:p>
          <a:p>
            <a:r>
              <a:rPr lang="zh-CN" altLang="en-US" sz="2000" dirty="0" smtClean="0"/>
              <a:t>　　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可以运行一年不重启，稳定性非常好，而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则不见得。</a:t>
            </a:r>
          </a:p>
          <a:p>
            <a:r>
              <a:rPr lang="zh-CN" altLang="en-US" sz="2000" dirty="0" smtClean="0"/>
              <a:t>　　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、首选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服务器是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，但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解析不了的</a:t>
            </a:r>
            <a:r>
              <a:rPr lang="en-US" altLang="zh-CN" sz="2000" dirty="0" err="1" smtClean="0"/>
              <a:t>jsp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servlet</a:t>
            </a:r>
            <a:r>
              <a:rPr lang="zh-CN" altLang="en-US" sz="2000" dirty="0" smtClean="0"/>
              <a:t>才用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。</a:t>
            </a:r>
          </a:p>
          <a:p>
            <a:r>
              <a:rPr lang="zh-CN" altLang="en-US" sz="2000" dirty="0" smtClean="0"/>
              <a:t>　　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是很最开始的页面解析服务，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是后研发出来的，从本质上来说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的功能完全可以替代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，但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毕竟是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的前辈级人物，并且市场上也有不少人还在用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，所以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还会继续存在，不会被取代，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不能解析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的东西，但解析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速度快。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142984"/>
            <a:ext cx="80010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sz="2400" dirty="0" smtClean="0"/>
              <a:t>Apache</a:t>
            </a:r>
            <a:r>
              <a:rPr lang="zh-CN" altLang="en-US" sz="2400" dirty="0" smtClean="0"/>
              <a:t>可以用下面的命令来安装</a:t>
            </a:r>
            <a:br>
              <a:rPr lang="zh-CN" alt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apt-get install apache2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Apache</a:t>
            </a:r>
            <a:r>
              <a:rPr lang="zh-CN" altLang="en-US" sz="2400" dirty="0" smtClean="0"/>
              <a:t>默认路径是</a:t>
            </a:r>
            <a:r>
              <a:rPr lang="en-US" altLang="zh-CN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/www/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其配置文件路径为： </a:t>
            </a:r>
            <a:r>
              <a:rPr lang="en-US" altLang="zh-CN" sz="2400" dirty="0" smtClean="0"/>
              <a:t>/</a:t>
            </a:r>
            <a:r>
              <a:rPr lang="en-US" sz="2400" dirty="0" smtClean="0"/>
              <a:t>etc/apache2/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可以通过：</a:t>
            </a:r>
            <a:r>
              <a:rPr lang="en-US" sz="2400" dirty="0" err="1" smtClean="0"/>
              <a:t>sudo</a:t>
            </a:r>
            <a:r>
              <a:rPr lang="en-US" sz="2400" dirty="0" smtClean="0"/>
              <a:t> vi /etc/apache2/</a:t>
            </a:r>
            <a:r>
              <a:rPr lang="en-US" sz="2400" dirty="0" err="1" smtClean="0"/>
              <a:t>ports.conf</a:t>
            </a:r>
            <a:r>
              <a:rPr lang="zh-CN" altLang="en-US" sz="2400" dirty="0" smtClean="0"/>
              <a:t>修改监听端口号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重启服务生效：</a:t>
            </a:r>
            <a:r>
              <a:rPr lang="en-US" sz="2400" dirty="0" err="1" smtClean="0"/>
              <a:t>sudo</a:t>
            </a:r>
            <a:r>
              <a:rPr lang="en-US" sz="2400" dirty="0" smtClean="0"/>
              <a:t> service apache2 restart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、安装</a:t>
            </a:r>
            <a:r>
              <a:rPr lang="en-US" sz="3600" b="1" dirty="0" smtClean="0"/>
              <a:t>Apache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142984"/>
            <a:ext cx="80010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输入以下命令</a:t>
            </a:r>
            <a:endParaRPr lang="en-US" altLang="zh-CN" sz="2400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sudo</a:t>
            </a:r>
            <a:r>
              <a:rPr lang="en-US" sz="2400" dirty="0" smtClean="0"/>
              <a:t> apt-get install </a:t>
            </a:r>
            <a:r>
              <a:rPr lang="en-US" sz="2400" dirty="0" err="1" smtClean="0"/>
              <a:t>mysql</a:t>
            </a:r>
            <a:r>
              <a:rPr lang="en-US" sz="2400" dirty="0" smtClean="0"/>
              <a:t>-server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安装过程中，会出现一个提示符让你输入一个密码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这个密码是</a:t>
            </a:r>
            <a:r>
              <a:rPr lang="en-US" sz="2400" dirty="0" err="1" smtClean="0"/>
              <a:t>mysql</a:t>
            </a:r>
            <a:r>
              <a:rPr lang="en-US" sz="2400" dirty="0" smtClean="0"/>
              <a:t> root</a:t>
            </a:r>
            <a:r>
              <a:rPr lang="zh-CN" altLang="en-US" sz="2400" dirty="0" smtClean="0"/>
              <a:t>用户的密码。</a:t>
            </a:r>
          </a:p>
          <a:p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zh-CN" alt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、安装</a:t>
            </a:r>
            <a:r>
              <a:rPr lang="en-US" sz="3600" b="1" dirty="0" err="1" smtClean="0"/>
              <a:t>mysql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142984"/>
            <a:ext cx="8001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输入下面的命令，就可以安装</a:t>
            </a:r>
            <a:r>
              <a:rPr lang="en-US" sz="2400" dirty="0" smtClean="0"/>
              <a:t>PHP 5,</a:t>
            </a:r>
            <a:r>
              <a:rPr lang="zh-CN" altLang="en-US" sz="2400" dirty="0" smtClean="0"/>
              <a:t>以及</a:t>
            </a:r>
            <a:r>
              <a:rPr lang="en-US" sz="2400" dirty="0" smtClean="0"/>
              <a:t>PHP</a:t>
            </a:r>
            <a:r>
              <a:rPr lang="zh-CN" altLang="en-US" sz="2400" dirty="0" smtClean="0"/>
              <a:t>访问</a:t>
            </a:r>
            <a:r>
              <a:rPr lang="en-US" sz="2400" dirty="0" err="1" smtClean="0"/>
              <a:t>mysql</a:t>
            </a:r>
            <a:r>
              <a:rPr lang="zh-CN" altLang="en-US" sz="2400" dirty="0" smtClean="0"/>
              <a:t>数据库所需要的库。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sudo</a:t>
            </a:r>
            <a:r>
              <a:rPr lang="en-US" sz="2400" dirty="0" smtClean="0"/>
              <a:t> apt-get install php5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sudo</a:t>
            </a:r>
            <a:r>
              <a:rPr lang="en-US" sz="2400" dirty="0" smtClean="0"/>
              <a:t> apt-get install php5-mysql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、安装</a:t>
            </a:r>
            <a:r>
              <a:rPr lang="en-US" sz="3600" b="1" dirty="0" smtClean="0"/>
              <a:t>PHP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5894</TotalTime>
  <Words>696</Words>
  <Application>Microsoft Office PowerPoint</Application>
  <PresentationFormat>全屏显示(4:3)</PresentationFormat>
  <Paragraphs>147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349</cp:revision>
  <dcterms:created xsi:type="dcterms:W3CDTF">2009-01-14T02:14:53Z</dcterms:created>
  <dcterms:modified xsi:type="dcterms:W3CDTF">2015-08-14T07:22:49Z</dcterms:modified>
</cp:coreProperties>
</file>