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10" r:id="rId2"/>
    <p:sldId id="647" r:id="rId3"/>
    <p:sldId id="668" r:id="rId4"/>
    <p:sldId id="666" r:id="rId5"/>
    <p:sldId id="667" r:id="rId6"/>
    <p:sldId id="648" r:id="rId7"/>
    <p:sldId id="651" r:id="rId8"/>
    <p:sldId id="652" r:id="rId9"/>
    <p:sldId id="650" r:id="rId10"/>
    <p:sldId id="654" r:id="rId11"/>
    <p:sldId id="653" r:id="rId12"/>
    <p:sldId id="649" r:id="rId13"/>
    <p:sldId id="655" r:id="rId14"/>
    <p:sldId id="656" r:id="rId15"/>
    <p:sldId id="657" r:id="rId16"/>
    <p:sldId id="658" r:id="rId17"/>
    <p:sldId id="664" r:id="rId18"/>
    <p:sldId id="659" r:id="rId19"/>
    <p:sldId id="660" r:id="rId20"/>
    <p:sldId id="661" r:id="rId21"/>
    <p:sldId id="662" r:id="rId22"/>
    <p:sldId id="663" r:id="rId23"/>
    <p:sldId id="66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bs.htpc1.com/thread-199270-1-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pfans.com/thread-449501-1-1.html" TargetMode="External"/><Relationship Id="rId2" Type="http://schemas.openxmlformats.org/officeDocument/2006/relationships/hyperlink" Target="http://www.hdpfans.com/forum-50-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assets.minecraft.net/pi/minecraft-pi-0.1.1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elec.tv/get-openele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09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树莓派的媒体播放中心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OpenELEC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版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553480" cy="58101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中文语言设置说明：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、在主界面选</a:t>
            </a:r>
            <a:r>
              <a:rPr lang="en-US" sz="2400" dirty="0" smtClean="0"/>
              <a:t>SYSTEM，</a:t>
            </a:r>
            <a:r>
              <a:rPr lang="zh-CN" altLang="en-US" sz="2400" dirty="0" smtClean="0"/>
              <a:t>接着选</a:t>
            </a:r>
            <a:r>
              <a:rPr lang="en-US" sz="2400" dirty="0" smtClean="0"/>
              <a:t>Appearance</a:t>
            </a:r>
            <a:br>
              <a:rPr lang="en-US" sz="2400" dirty="0" smtClean="0"/>
            </a:br>
            <a:r>
              <a:rPr lang="en-US" sz="2400" dirty="0" smtClean="0"/>
              <a:t>2、</a:t>
            </a:r>
            <a:r>
              <a:rPr lang="zh-CN" altLang="en-US" sz="2400" dirty="0" smtClean="0"/>
              <a:t>设定皮肤字体</a:t>
            </a:r>
            <a:r>
              <a:rPr lang="en-US" sz="2400" dirty="0" smtClean="0"/>
              <a:t>Skin-Fonts  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Arial based</a:t>
            </a:r>
            <a:br>
              <a:rPr lang="en-US" sz="2400" dirty="0" smtClean="0"/>
            </a:br>
            <a:endParaRPr lang="zh-CN" altLang="en-US" sz="2400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、中文设置</a:t>
            </a:r>
            <a:endParaRPr lang="zh-CN" altLang="en-US" sz="3200" b="1" i="1" dirty="0"/>
          </a:p>
        </p:txBody>
      </p:sp>
      <p:pic>
        <p:nvPicPr>
          <p:cNvPr id="3074" name="Picture 2" descr="C:\Users\zhangjh\AppData\Roaming\360se6\Application\User Data\temp\12020810013551d2b116a237a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3116"/>
            <a:ext cx="685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553480" cy="1152516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3、</a:t>
            </a:r>
            <a:r>
              <a:rPr lang="zh-CN" altLang="en-US" sz="2400" dirty="0" smtClean="0"/>
              <a:t>设定界面语言</a:t>
            </a:r>
            <a:r>
              <a:rPr lang="en-US" sz="2400" dirty="0" smtClean="0"/>
              <a:t>International-Language  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Chinese (Simple) ，OK</a:t>
            </a:r>
            <a:r>
              <a:rPr lang="zh-CN" altLang="en-US" sz="2400" dirty="0" smtClean="0"/>
              <a:t>完成。如果出现方块或无字，则再设置一下</a:t>
            </a:r>
            <a:r>
              <a:rPr lang="en-US" sz="2400" dirty="0" smtClean="0"/>
              <a:t>Skin-Fonts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Arial based，</a:t>
            </a:r>
            <a:r>
              <a:rPr lang="zh-CN" altLang="en-US" sz="2400" dirty="0" smtClean="0"/>
              <a:t>就行了。</a:t>
            </a:r>
            <a:endParaRPr lang="zh-CN" altLang="en-US" sz="2400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、中文设置</a:t>
            </a:r>
            <a:endParaRPr lang="zh-CN" altLang="en-US" sz="3200" b="1" i="1" dirty="0"/>
          </a:p>
        </p:txBody>
      </p:sp>
      <p:pic>
        <p:nvPicPr>
          <p:cNvPr id="22530" name="Picture 2" descr="C:\Users\zhangjh\AppData\Roaming\360se6\Application\User Data\temp\1202081001a206705f4c5b25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685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一旦有新版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出来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系统可以自动下载升级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很方便的</a:t>
            </a:r>
            <a:br>
              <a:rPr lang="zh-CN" altLang="en-US" sz="2400" dirty="0" smtClean="0"/>
            </a:br>
            <a:r>
              <a:rPr lang="zh-CN" altLang="en-US" sz="2400" dirty="0" smtClean="0"/>
              <a:t>将</a:t>
            </a:r>
            <a:r>
              <a:rPr lang="en-US" altLang="zh-CN" sz="2400" dirty="0" smtClean="0"/>
              <a:t>system </a:t>
            </a:r>
            <a:r>
              <a:rPr lang="en-US" altLang="zh-CN" sz="2400" dirty="0" err="1" smtClean="0"/>
              <a:t>updata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auto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、设置自动更新</a:t>
            </a:r>
            <a:endParaRPr lang="zh-CN" altLang="en-US" sz="3200" b="1" i="1" dirty="0"/>
          </a:p>
        </p:txBody>
      </p:sp>
      <p:pic>
        <p:nvPicPr>
          <p:cNvPr id="4098" name="Picture 2" descr="C:\Users\zhangjh\AppData\Roaming\360se6\Application\User Data\temp\12071717238cf001f18e12fd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620000" cy="446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一旦有新版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出来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系统可以自动下载升级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很方便的</a:t>
            </a:r>
            <a:br>
              <a:rPr lang="zh-CN" altLang="en-US" sz="2400" dirty="0" smtClean="0"/>
            </a:br>
            <a:r>
              <a:rPr lang="zh-CN" altLang="en-US" sz="2400" dirty="0" smtClean="0"/>
              <a:t>将</a:t>
            </a:r>
            <a:r>
              <a:rPr lang="en-US" altLang="zh-CN" sz="2400" dirty="0" smtClean="0"/>
              <a:t>system </a:t>
            </a:r>
            <a:r>
              <a:rPr lang="en-US" altLang="zh-CN" sz="2400" dirty="0" err="1" smtClean="0"/>
              <a:t>updata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auto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、设置自动更新</a:t>
            </a:r>
            <a:endParaRPr lang="zh-CN" altLang="en-US" sz="3200" b="1" i="1" dirty="0"/>
          </a:p>
        </p:txBody>
      </p:sp>
      <p:pic>
        <p:nvPicPr>
          <p:cNvPr id="23554" name="Picture 2" descr="C:\Users\zhangjh\AppData\Roaming\360se6\Application\User Data\temp\1207171723ea63d2688ccd429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620000" cy="446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一旦有新版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出来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系统可以自动下载升级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很方便的</a:t>
            </a:r>
            <a:br>
              <a:rPr lang="zh-CN" altLang="en-US" sz="2400" dirty="0" smtClean="0"/>
            </a:br>
            <a:r>
              <a:rPr lang="zh-CN" altLang="en-US" sz="2400" dirty="0" smtClean="0"/>
              <a:t>将</a:t>
            </a:r>
            <a:r>
              <a:rPr lang="en-US" altLang="zh-CN" sz="2400" dirty="0" smtClean="0"/>
              <a:t>system </a:t>
            </a:r>
            <a:r>
              <a:rPr lang="en-US" altLang="zh-CN" sz="2400" dirty="0" err="1" smtClean="0"/>
              <a:t>updata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auto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、设置自动更新</a:t>
            </a:r>
            <a:endParaRPr lang="zh-CN" altLang="en-US" sz="3200" b="1" i="1" dirty="0"/>
          </a:p>
        </p:txBody>
      </p:sp>
      <p:pic>
        <p:nvPicPr>
          <p:cNvPr id="24578" name="Picture 2" descr="C:\Users\zhangjh\AppData\Roaming\360se6\Application\User Data\temp\1207171723a24d4cb45c79a47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620000" cy="446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一旦有新版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出来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系统可以自动下载升级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很方便的</a:t>
            </a:r>
            <a:br>
              <a:rPr lang="zh-CN" altLang="en-US" sz="2400" dirty="0" smtClean="0"/>
            </a:br>
            <a:r>
              <a:rPr lang="zh-CN" altLang="en-US" sz="2400" dirty="0" smtClean="0"/>
              <a:t>将</a:t>
            </a:r>
            <a:r>
              <a:rPr lang="en-US" altLang="zh-CN" sz="2400" dirty="0" smtClean="0"/>
              <a:t>system </a:t>
            </a:r>
            <a:r>
              <a:rPr lang="en-US" altLang="zh-CN" sz="2400" dirty="0" err="1" smtClean="0"/>
              <a:t>updata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auto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、设置自动更新</a:t>
            </a:r>
            <a:endParaRPr lang="zh-CN" altLang="en-US" sz="3200" b="1" i="1" dirty="0"/>
          </a:p>
        </p:txBody>
      </p:sp>
      <p:pic>
        <p:nvPicPr>
          <p:cNvPr id="25602" name="Picture 2" descr="C:\Users\zhangjh\AppData\Roaming\360se6\Application\User Data\temp\120717172317a2e630a04e3fb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620000" cy="446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07170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err="1" smtClean="0"/>
              <a:t>OpenELEC</a:t>
            </a:r>
            <a:r>
              <a:rPr lang="zh-CN" altLang="en-US" sz="2400" b="1" dirty="0" smtClean="0"/>
              <a:t>是缺省支持</a:t>
            </a:r>
            <a:r>
              <a:rPr lang="en-US" altLang="zh-CN" sz="2400" b="1" dirty="0" smtClean="0"/>
              <a:t>SSH</a:t>
            </a:r>
            <a:r>
              <a:rPr lang="zh-CN" altLang="en-US" sz="2400" b="1" dirty="0" smtClean="0"/>
              <a:t>的，因此，在</a:t>
            </a:r>
            <a:r>
              <a:rPr lang="en-US" altLang="zh-CN" sz="2400" b="1" dirty="0" err="1" smtClean="0"/>
              <a:t>OpenELEC</a:t>
            </a:r>
            <a:r>
              <a:rPr lang="zh-CN" altLang="en-US" sz="2400" b="1" dirty="0" smtClean="0"/>
              <a:t>的系统信息窗口查看其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地址后，就可以用</a:t>
            </a:r>
            <a:r>
              <a:rPr lang="en-US" altLang="zh-CN" sz="2400" b="1" dirty="0" smtClean="0"/>
              <a:t>Putty</a:t>
            </a:r>
            <a:r>
              <a:rPr lang="zh-CN" altLang="en-US" sz="2400" b="1" dirty="0" smtClean="0"/>
              <a:t>直接链接了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缺省用户名：</a:t>
            </a:r>
            <a:r>
              <a:rPr lang="en-US" altLang="zh-CN" sz="2400" b="1" dirty="0" smtClean="0"/>
              <a:t>root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密码：</a:t>
            </a:r>
            <a:r>
              <a:rPr lang="en-US" altLang="zh-CN" sz="2400" b="1" dirty="0" err="1" smtClean="0"/>
              <a:t>openelec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Putty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Samba</a:t>
            </a:r>
            <a:endParaRPr lang="zh-CN" altLang="en-US" sz="3200" b="1" i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79" y="2714620"/>
            <a:ext cx="63958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85752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err="1" smtClean="0"/>
              <a:t>OpenELEC</a:t>
            </a:r>
            <a:r>
              <a:rPr lang="zh-CN" altLang="en-US" sz="2400" b="1" dirty="0" smtClean="0"/>
              <a:t>也是自动支持</a:t>
            </a:r>
            <a:r>
              <a:rPr lang="en-US" altLang="zh-CN" sz="2400" b="1" dirty="0" smtClean="0"/>
              <a:t>Samba</a:t>
            </a:r>
            <a:r>
              <a:rPr lang="zh-CN" altLang="en-US" sz="2400" b="1" dirty="0" smtClean="0"/>
              <a:t>服务器、移动硬盘等，所以，使用上述功能不需要在进行设置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的网络邻居上查找</a:t>
            </a:r>
            <a:r>
              <a:rPr lang="en-US" altLang="zh-CN" sz="2400" b="1" dirty="0" smtClean="0"/>
              <a:t>OPENELEC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OpenELEC</a:t>
            </a:r>
            <a:r>
              <a:rPr lang="zh-CN" altLang="en-US" sz="2400" b="1" dirty="0" smtClean="0"/>
              <a:t>的缺省机器名），就可以看见</a:t>
            </a:r>
            <a:r>
              <a:rPr lang="en-US" altLang="zh-CN" sz="2400" b="1" dirty="0" err="1" smtClean="0"/>
              <a:t>OpenELEC</a:t>
            </a:r>
            <a:r>
              <a:rPr lang="zh-CN" altLang="en-US" sz="2400" b="1" dirty="0" smtClean="0"/>
              <a:t>上的各共享目录，而且，移动硬盘（在本例中是</a:t>
            </a:r>
            <a:r>
              <a:rPr lang="en-US" altLang="zh-CN" sz="2400" b="1" dirty="0" err="1" smtClean="0"/>
              <a:t>powersysy</a:t>
            </a:r>
            <a:r>
              <a:rPr lang="zh-CN" altLang="en-US" sz="2400" b="1" dirty="0" smtClean="0"/>
              <a:t>也是共享的哟）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Putty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Samba</a:t>
            </a:r>
            <a:endParaRPr lang="zh-CN" altLang="en-US" sz="3200" b="1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000372"/>
            <a:ext cx="5334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7158" y="2857496"/>
            <a:ext cx="285752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直接把要播放的东西放到相应目录下，只要你的网够快）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移动硬盘的位置：用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df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 –h 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看一下，在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var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/media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下面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5074" y="557214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作为扩展，可以安装很多系统插件：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首先建议</a:t>
            </a:r>
            <a:r>
              <a:rPr lang="zh-CN" altLang="en-US" sz="2400" dirty="0" smtClean="0"/>
              <a:t>先安装在线中文拓展库插件，然后就可以同过它下载个更新很多中文插件（比如奇异、优酷等）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安装方法：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下载插件：</a:t>
            </a:r>
            <a:r>
              <a:rPr lang="en-US" altLang="zh-CN" sz="2000" dirty="0" err="1" smtClean="0"/>
              <a:t>Wget</a:t>
            </a:r>
            <a:r>
              <a:rPr lang="en-US" altLang="zh-CN" sz="2000" dirty="0" smtClean="0"/>
              <a:t> http://xmbc –</a:t>
            </a:r>
            <a:r>
              <a:rPr lang="en-US" altLang="zh-CN" sz="2000" dirty="0" err="1" smtClean="0"/>
              <a:t>addons</a:t>
            </a:r>
            <a:r>
              <a:rPr lang="en-US" altLang="zh-CN" sz="2000" dirty="0" smtClean="0"/>
              <a:t> –chinese.googlecode.com/files/</a:t>
            </a:r>
            <a:r>
              <a:rPr lang="en-US" altLang="zh-CN" sz="2000" dirty="0" err="1" smtClean="0"/>
              <a:t>repository.googlecode.xbmc-addons-chinese-eden.zip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或在</a:t>
            </a:r>
            <a:r>
              <a:rPr lang="en-US" altLang="zh-CN" sz="2000" dirty="0" smtClean="0"/>
              <a:t>Win</a:t>
            </a:r>
            <a:r>
              <a:rPr lang="zh-CN" altLang="en-US" sz="2000" dirty="0" smtClean="0"/>
              <a:t>下下载，然后倒到移动硬盘上安装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OpenELEC</a:t>
            </a:r>
            <a:r>
              <a:rPr lang="zh-CN" altLang="en-US" sz="2000" dirty="0" smtClean="0"/>
              <a:t>菜单上，进入系统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插件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文件安装，找到移动硬盘，点击下载的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文件，选择</a:t>
            </a:r>
            <a:r>
              <a:rPr lang="en-US" altLang="zh-CN" sz="2000" dirty="0" smtClean="0"/>
              <a:t>OK</a:t>
            </a:r>
            <a:r>
              <a:rPr lang="zh-CN" altLang="en-US" sz="2000" dirty="0" smtClean="0"/>
              <a:t>。树莓派一般没有安装进度条，只好等一会，安装完成。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也可以选择获取插件，在列表中，选择下载更多插件。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b="1" dirty="0" smtClean="0"/>
              <a:t>可以在</a:t>
            </a:r>
            <a:r>
              <a:rPr lang="en-US" sz="2000" b="1" dirty="0" err="1" smtClean="0"/>
              <a:t>OpenELEC</a:t>
            </a:r>
            <a:r>
              <a:rPr lang="zh-CN" altLang="en-US" sz="2000" b="1" dirty="0" smtClean="0"/>
              <a:t>上使用的插件</a:t>
            </a:r>
            <a:r>
              <a:rPr lang="en-US" altLang="zh-CN" sz="2000" b="1" dirty="0" smtClean="0"/>
              <a:t>: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>     </a:t>
            </a:r>
            <a:r>
              <a:rPr lang="en-US" sz="2000" dirty="0" smtClean="0">
                <a:hlinkClick r:id="rId2"/>
              </a:rPr>
              <a:t>http://bbs.htpc1.com/thread-199270-1-1.html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、安装插件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r>
              <a:rPr lang="en-US" altLang="zh-CN" sz="2000" dirty="0" err="1" smtClean="0"/>
              <a:t>repository.googlecode.xbmc-addons-chinese-eden.zip</a:t>
            </a:r>
            <a:r>
              <a:rPr lang="zh-CN" altLang="en-US" sz="2000" dirty="0" smtClean="0"/>
              <a:t>插件目前包括：</a:t>
            </a:r>
          </a:p>
          <a:p>
            <a:r>
              <a:rPr lang="zh-CN" altLang="en-US" sz="2000" dirty="0" smtClean="0"/>
              <a:t>天气插件：</a:t>
            </a:r>
            <a:r>
              <a:rPr lang="en-US" sz="2000" dirty="0" err="1" smtClean="0"/>
              <a:t>weather.weatherchina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中国天气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Weather China)</a:t>
            </a:r>
          </a:p>
          <a:p>
            <a:r>
              <a:rPr lang="zh-CN" altLang="en-US" sz="2000" dirty="0" smtClean="0"/>
              <a:t>视频插件：</a:t>
            </a:r>
            <a:endParaRPr lang="en-US" altLang="zh-CN" sz="2000" dirty="0" smtClean="0"/>
          </a:p>
          <a:p>
            <a:r>
              <a:rPr lang="en-US" sz="2000" dirty="0" err="1" smtClean="0"/>
              <a:t>plugin.video.kankan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迅雷看看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KanKan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plugin.video.pptv</a:t>
            </a:r>
            <a:r>
              <a:rPr lang="en-US" sz="2000" dirty="0" smtClean="0"/>
              <a:t> - PPTV</a:t>
            </a:r>
            <a:r>
              <a:rPr lang="zh-CN" altLang="en-US" sz="2000" dirty="0" smtClean="0"/>
              <a:t>视频</a:t>
            </a:r>
          </a:p>
          <a:p>
            <a:r>
              <a:rPr lang="en-US" sz="2000" dirty="0" err="1" smtClean="0"/>
              <a:t>plugin.video.kugoumv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酷狗</a:t>
            </a:r>
            <a:r>
              <a:rPr lang="en-US" sz="2000" dirty="0" smtClean="0"/>
              <a:t>MV(</a:t>
            </a:r>
            <a:r>
              <a:rPr lang="en-US" sz="2000" dirty="0" err="1" smtClean="0"/>
              <a:t>KugouMV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plugin.video.soptv</a:t>
            </a:r>
            <a:r>
              <a:rPr lang="en-US" sz="2000" dirty="0" smtClean="0"/>
              <a:t> - SOP</a:t>
            </a:r>
            <a:r>
              <a:rPr lang="zh-CN" altLang="en-US" sz="2000" dirty="0" smtClean="0"/>
              <a:t>电视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soptv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plugin.video.letv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乐视网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LeTV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plugin.video.tv189 - </a:t>
            </a:r>
            <a:r>
              <a:rPr lang="zh-CN" altLang="en-US" sz="2000" dirty="0" smtClean="0"/>
              <a:t>天翼视讯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TV189)</a:t>
            </a:r>
          </a:p>
          <a:p>
            <a:r>
              <a:rPr lang="en-US" sz="2000" dirty="0" err="1" smtClean="0"/>
              <a:t>plugin.video.netitv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天翼高清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NETITV)</a:t>
            </a:r>
          </a:p>
          <a:p>
            <a:r>
              <a:rPr lang="en-US" sz="2000" dirty="0" smtClean="0"/>
              <a:t>plugin.video.tv365 - TV365</a:t>
            </a:r>
          </a:p>
          <a:p>
            <a:r>
              <a:rPr lang="en-US" sz="2000" dirty="0" err="1" smtClean="0"/>
              <a:t>plugin.video.youku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优酷视频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YouKu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plugin.video.ppstream</a:t>
            </a:r>
            <a:r>
              <a:rPr lang="en-US" sz="2000" dirty="0" smtClean="0"/>
              <a:t> - PPS</a:t>
            </a:r>
            <a:r>
              <a:rPr lang="zh-CN" altLang="en-US" sz="2000" u="sng" dirty="0" smtClean="0">
                <a:hlinkClick r:id="rId2"/>
              </a:rPr>
              <a:t>网络电视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PPStream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plugin.video.qvod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快播视频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Qvod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plugin.video.cntv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中国网络电视台点播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CNTV)</a:t>
            </a:r>
          </a:p>
          <a:p>
            <a:r>
              <a:rPr lang="en-US" sz="2000" dirty="0" err="1" smtClean="0"/>
              <a:t>plugin.video.cntv</a:t>
            </a:r>
            <a:r>
              <a:rPr lang="en-US" sz="2000" dirty="0" smtClean="0"/>
              <a:t>-live - </a:t>
            </a:r>
            <a:r>
              <a:rPr lang="zh-CN" altLang="en-US" sz="2000" dirty="0" smtClean="0"/>
              <a:t>中国网络电视台</a:t>
            </a:r>
            <a:r>
              <a:rPr lang="zh-CN" altLang="en-US" sz="2000" u="sng" dirty="0" smtClean="0">
                <a:hlinkClick r:id="rId3"/>
              </a:rPr>
              <a:t>直播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CNTV Live)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、安装插件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媒体播放器是树莓派</a:t>
            </a:r>
            <a:r>
              <a:rPr lang="zh-CN" altLang="en-US" sz="2400" smtClean="0"/>
              <a:t>应用的一</a:t>
            </a:r>
            <a:r>
              <a:rPr lang="zh-CN" altLang="en-US" sz="2400" dirty="0" smtClean="0"/>
              <a:t>个强项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目前主要的媒体播放器系统有三个：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Raspbmc</a:t>
            </a:r>
            <a:r>
              <a:rPr lang="zh-CN" altLang="en-US" sz="2400" dirty="0" smtClean="0"/>
              <a:t>，是官方推荐的系统，功能比另外两个要多一些，例如：支持</a:t>
            </a:r>
            <a:r>
              <a:rPr lang="en-US" altLang="zh-CN" sz="2400" dirty="0" smtClean="0"/>
              <a:t>LIRC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XBMC-PVR</a:t>
            </a:r>
            <a:r>
              <a:rPr lang="zh-CN" altLang="en-US" sz="2400" dirty="0" smtClean="0"/>
              <a:t>、自动调整分区、更快速的缓存和显示电影缩略图等；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Xbian</a:t>
            </a:r>
            <a:r>
              <a:rPr lang="zh-CN" altLang="en-US" sz="2400" dirty="0" smtClean="0"/>
              <a:t>则更新频繁，不过在某些软件使用上，违反了</a:t>
            </a:r>
            <a:r>
              <a:rPr lang="en-US" altLang="zh-CN" sz="2400" dirty="0" smtClean="0"/>
              <a:t>GPL</a:t>
            </a:r>
            <a:r>
              <a:rPr lang="zh-CN" altLang="en-US" sz="2400" dirty="0" smtClean="0"/>
              <a:t>版权；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以小巧、速度快著称，一张</a:t>
            </a:r>
            <a:r>
              <a:rPr lang="en-US" altLang="zh-CN" sz="2400" dirty="0" smtClean="0"/>
              <a:t>1G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卡就可以安装整个系统，并能通过</a:t>
            </a:r>
            <a:r>
              <a:rPr lang="en-US" altLang="zh-CN" sz="2400" dirty="0" err="1" smtClean="0"/>
              <a:t>sh</a:t>
            </a:r>
            <a:r>
              <a:rPr lang="zh-CN" altLang="en-US" sz="2400" dirty="0" smtClean="0"/>
              <a:t>脚本自动更新，</a:t>
            </a:r>
            <a:r>
              <a:rPr lang="en-US" altLang="zh-CN" sz="2400" dirty="0" smtClean="0"/>
              <a:t>2012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月以后的版本解决了大部分速度问题，已经成为一个优秀的媒体播放系统。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上述三个系统本质上都是</a:t>
            </a:r>
            <a:r>
              <a:rPr lang="en-US" altLang="zh-CN" sz="2400" dirty="0" smtClean="0"/>
              <a:t>XBMC</a:t>
            </a:r>
            <a:r>
              <a:rPr lang="zh-CN" altLang="en-US" sz="2400" dirty="0" smtClean="0"/>
              <a:t>程序，操作、甚至界面都大同小异。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、树莓派媒体播放中心的三个版本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r>
              <a:rPr lang="en-US" sz="2000" dirty="0" err="1" smtClean="0"/>
              <a:t>plugin.video.sohuvideo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搜狐视频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SoHu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plugin.video.somovie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搜索电影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SoMovie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plugin.video.yinyuetai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音悦台</a:t>
            </a:r>
            <a:r>
              <a:rPr lang="en-US" sz="2000" dirty="0" smtClean="0"/>
              <a:t>MV(</a:t>
            </a:r>
            <a:r>
              <a:rPr lang="en-US" sz="2000" dirty="0" err="1" smtClean="0"/>
              <a:t>YinYueTai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plugin.video.qiyi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奇艺视频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QIYI)</a:t>
            </a:r>
          </a:p>
          <a:p>
            <a:r>
              <a:rPr lang="en-US" sz="2000" dirty="0" err="1" smtClean="0"/>
              <a:t>plugin.video.openv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天线高清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OPENV)</a:t>
            </a:r>
          </a:p>
          <a:p>
            <a:r>
              <a:rPr lang="en-US" sz="2000" dirty="0" err="1" smtClean="0"/>
              <a:t>plugin.video.tudou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土豆视频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Tudou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plugin.video.tencent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腾讯视频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Tecent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plugin.video.ku6 - </a:t>
            </a:r>
            <a:r>
              <a:rPr lang="zh-CN" altLang="en-US" sz="2000" dirty="0" smtClean="0"/>
              <a:t>酷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云中剧场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Ku6)</a:t>
            </a:r>
          </a:p>
          <a:p>
            <a:r>
              <a:rPr lang="en-US" sz="2000" dirty="0" err="1" smtClean="0"/>
              <a:t>plugin.video.wzipad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热点影院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wzipad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plugin.video.sina</a:t>
            </a:r>
            <a:r>
              <a:rPr lang="en-US" sz="2000" dirty="0" smtClean="0"/>
              <a:t> - </a:t>
            </a:r>
            <a:r>
              <a:rPr lang="zh-CN" altLang="en-US" sz="2000" dirty="0" smtClean="0"/>
              <a:t>新浪视频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Sina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plugin.video.5ivdo - 5ivdo</a:t>
            </a:r>
          </a:p>
          <a:p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、安装插件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r>
              <a:rPr lang="zh-CN" altLang="en-US" sz="2000" dirty="0" smtClean="0"/>
              <a:t>点击视频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插件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获取更多，在菜单中，选择要启用的插件，如：爱奇艺</a:t>
            </a:r>
            <a:r>
              <a:rPr lang="en-US" altLang="zh-CN" sz="2000" dirty="0" smtClean="0"/>
              <a:t>TV</a:t>
            </a:r>
            <a:r>
              <a:rPr lang="zh-CN" altLang="en-US" sz="2000" dirty="0" smtClean="0"/>
              <a:t>，点击安装</a:t>
            </a:r>
            <a:endParaRPr lang="en-US" altLang="zh-CN" sz="2000" dirty="0" smtClean="0"/>
          </a:p>
          <a:p>
            <a:r>
              <a:rPr lang="zh-CN" altLang="en-US" sz="2000" dirty="0" smtClean="0"/>
              <a:t>等安装完成后，在可选播放列表中，就可以看到爱奇艺了。</a:t>
            </a:r>
            <a:endParaRPr lang="en-US" altLang="zh-CN" sz="2000" dirty="0" smtClean="0"/>
          </a:p>
          <a:p>
            <a:r>
              <a:rPr lang="zh-CN" altLang="en-US" sz="2000" dirty="0" smtClean="0"/>
              <a:t>点击爱奇艺，进入点播菜单，就可以播放想看的节目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、安装插件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使用电视机的遥控器不用介绍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或手机也可以做遥控器，方法也很简单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知道</a:t>
            </a:r>
            <a:r>
              <a:rPr lang="en-US" altLang="zh-CN" sz="2000" dirty="0" err="1" smtClean="0"/>
              <a:t>OpenELEC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地址（以后可以考虑把树莓派设为静态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，就可以省去这个问题了），然后在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或手机的浏览器上，输入这个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地址，就出现了如下界面，点击：</a:t>
            </a:r>
            <a:r>
              <a:rPr lang="en-US" altLang="zh-CN" sz="2000" dirty="0" err="1" smtClean="0"/>
              <a:t>Romote</a:t>
            </a:r>
            <a:r>
              <a:rPr lang="zh-CN" altLang="en-US" sz="2000" dirty="0" smtClean="0"/>
              <a:t>，遥控你的树莓派吧！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、遥控器</a:t>
            </a:r>
            <a:endParaRPr lang="zh-CN" altLang="en-US" sz="3200" b="1" i="1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7000924" cy="398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《</a:t>
            </a:r>
            <a:r>
              <a:rPr lang="zh-CN" altLang="en-US" sz="2000" dirty="0" smtClean="0"/>
              <a:t>我的世界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Minecraft</a:t>
            </a:r>
            <a:r>
              <a:rPr lang="zh-CN" altLang="en-US" sz="2000" dirty="0" smtClean="0"/>
              <a:t>）是一款将在游戏史上具有里程碑意义的作品：如果涵盖其所有版本的话，迄今已售出了大概三千万份的拷贝；对于一个看起来似乎缺乏明确“目标”的游戏，这实在是个了不起的成绩。它是一款独立的沙箱游戏，就像前面说的，没有一个明确的游戏目标，你所做的一切都是关于“创造”（人们已经创造了很多实实在在的作品）：从运行中的计算机系统到企业号飞船的精细部件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现在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我的世界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已经登陆到树莓派平台，而且让人高兴的两点是：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我的世界：树莓派版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是免费的。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下载并解压：</a:t>
            </a:r>
            <a:r>
              <a:rPr lang="en-US" altLang="zh-CN" sz="2000" dirty="0" err="1" smtClean="0"/>
              <a:t>wget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rId2"/>
              </a:rPr>
              <a:t>https://s3.amazonaws.com/assets.minecraft.net/pi/minecraft-pi-0.1.1.tar.gz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tar -</a:t>
            </a:r>
            <a:r>
              <a:rPr lang="en-US" sz="2000" dirty="0" err="1" smtClean="0"/>
              <a:t>zxvf</a:t>
            </a:r>
            <a:r>
              <a:rPr lang="en-US" sz="2000" dirty="0" smtClean="0"/>
              <a:t> minecraft-pi-0.1.1.tar.gz</a:t>
            </a:r>
          </a:p>
          <a:p>
            <a:pPr>
              <a:buNone/>
            </a:pPr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altLang="zh-CN" sz="2000" dirty="0" err="1" smtClean="0"/>
              <a:t>mcpi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解压目录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运行：</a:t>
            </a:r>
            <a:r>
              <a:rPr lang="en-US" sz="2000" dirty="0" smtClean="0"/>
              <a:t>./</a:t>
            </a:r>
            <a:r>
              <a:rPr lang="en-US" sz="2000" dirty="0" err="1" smtClean="0"/>
              <a:t>minecraft</a:t>
            </a:r>
            <a:r>
              <a:rPr lang="en-US" sz="2000" dirty="0" smtClean="0"/>
              <a:t>-pi  </a:t>
            </a:r>
            <a:r>
              <a:rPr lang="zh-CN" altLang="en-US" sz="2000" dirty="0" smtClean="0"/>
              <a:t>开始玩吧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有点问题！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、玩游戏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XBMC</a:t>
            </a:r>
            <a:r>
              <a:rPr lang="zh-CN" altLang="en-US" sz="2400" dirty="0" smtClean="0"/>
              <a:t>是一个优秀的开源媒体中心软件，最初是为</a:t>
            </a:r>
            <a:r>
              <a:rPr lang="en-US" altLang="zh-CN" sz="2400" dirty="0" smtClean="0"/>
              <a:t>Xbox</a:t>
            </a:r>
            <a:r>
              <a:rPr lang="zh-CN" altLang="en-US" sz="2400" dirty="0" smtClean="0"/>
              <a:t>游戏机开发的（目前的版本已经不支持</a:t>
            </a:r>
            <a:r>
              <a:rPr lang="en-US" altLang="zh-CN" sz="2400" dirty="0" smtClean="0"/>
              <a:t>Xbox</a:t>
            </a:r>
            <a:r>
              <a:rPr lang="zh-CN" altLang="en-US" sz="2400" dirty="0" smtClean="0"/>
              <a:t>了）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XBMC</a:t>
            </a:r>
            <a:r>
              <a:rPr lang="zh-CN" altLang="en-US" sz="2400" dirty="0" smtClean="0"/>
              <a:t>可以运行在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MacOS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系统上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XBMC</a:t>
            </a:r>
            <a:r>
              <a:rPr lang="zh-CN" altLang="en-US" sz="2400" dirty="0" smtClean="0"/>
              <a:t>支持多种部分方式，包括：音频、视频，还可以直接播放网络媒体，支持各种网络协议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只要指定网络的位置和协议，</a:t>
            </a:r>
            <a:r>
              <a:rPr lang="en-US" altLang="zh-CN" sz="2400" dirty="0" smtClean="0"/>
              <a:t>XBMC</a:t>
            </a:r>
            <a:r>
              <a:rPr lang="zh-CN" altLang="en-US" sz="2400" dirty="0" smtClean="0"/>
              <a:t>就可以自动扫描媒体文件，建立资料库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如果没有封面、内容介绍、海报剧照，</a:t>
            </a:r>
            <a:r>
              <a:rPr lang="en-US" altLang="zh-CN" sz="2400" dirty="0" smtClean="0"/>
              <a:t>XBMC</a:t>
            </a:r>
            <a:r>
              <a:rPr lang="zh-CN" altLang="en-US" sz="2400" dirty="0" smtClean="0"/>
              <a:t>可以自动在网上为你找到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当然，歌词也是这样。包括定时录制视频节目等。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、树莓派媒体播放中心的三个版本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72514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还有啥特别之处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虽然你可以在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或者你喜欢的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平台上安装</a:t>
            </a:r>
            <a:r>
              <a:rPr lang="en-US" altLang="zh-CN" sz="2400" dirty="0" smtClean="0"/>
              <a:t>XBMC</a:t>
            </a:r>
            <a:r>
              <a:rPr lang="zh-CN" altLang="en-US" sz="2400" dirty="0" smtClean="0"/>
              <a:t>，也能运行的很好。但是没有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这么快，这么简单。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从底层设计开始就是为了只运行一个任务</a:t>
            </a:r>
            <a:r>
              <a:rPr lang="en-US" altLang="zh-CN" sz="2400" dirty="0" smtClean="0"/>
              <a:t>——</a:t>
            </a:r>
            <a:r>
              <a:rPr lang="en-US" altLang="zh-CN" sz="2400" dirty="0" err="1" smtClean="0"/>
              <a:t>xbmc</a:t>
            </a:r>
            <a:r>
              <a:rPr lang="zh-CN" altLang="en-US" sz="2400" dirty="0" smtClean="0"/>
              <a:t>，而其他操作系统的设计是多目标、多任务。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所以他们包含了各种各样的软件，运行各种各样的服务，而这些是运行</a:t>
            </a:r>
            <a:r>
              <a:rPr lang="en-US" altLang="zh-CN" sz="2400" dirty="0" err="1" smtClean="0"/>
              <a:t>xbmc</a:t>
            </a:r>
            <a:r>
              <a:rPr lang="zh-CN" altLang="en-US" sz="2400" dirty="0" smtClean="0"/>
              <a:t>根本用不到的。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只包含运行</a:t>
            </a:r>
            <a:r>
              <a:rPr lang="en-US" altLang="zh-CN" sz="2400" dirty="0" err="1" smtClean="0"/>
              <a:t>xbmc</a:t>
            </a:r>
            <a:r>
              <a:rPr lang="zh-CN" altLang="en-US" sz="2400" dirty="0" smtClean="0"/>
              <a:t>所必须的东东，所以，他能做的很小（约</a:t>
            </a:r>
            <a:r>
              <a:rPr lang="en-US" altLang="zh-CN" sz="2400" dirty="0" smtClean="0"/>
              <a:t>100mb</a:t>
            </a:r>
            <a:r>
              <a:rPr lang="zh-CN" altLang="en-US" sz="2400" dirty="0" smtClean="0"/>
              <a:t>），安装时间用秒来计算，启动也非常快（通常只有大约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秒）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不像其他</a:t>
            </a:r>
            <a:r>
              <a:rPr lang="en-US" altLang="zh-CN" sz="2400" dirty="0" err="1" smtClean="0"/>
              <a:t>xbmc</a:t>
            </a:r>
            <a:r>
              <a:rPr lang="zh-CN" altLang="en-US" sz="2400" dirty="0" smtClean="0"/>
              <a:t>方案，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不是基于</a:t>
            </a:r>
            <a:r>
              <a:rPr lang="en-US" altLang="zh-CN" sz="2400" dirty="0" err="1" smtClean="0"/>
              <a:t>Ubuntu</a:t>
            </a:r>
            <a:r>
              <a:rPr lang="zh-CN" altLang="en-US" sz="2400" dirty="0" smtClean="0"/>
              <a:t>，实际上，他不是基于任何已发布的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版本。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被设计为只用于运行媒体中心。所以他不能运行于</a:t>
            </a:r>
            <a:r>
              <a:rPr lang="en-US" altLang="zh-CN" sz="2400" dirty="0" smtClean="0"/>
              <a:t>3g</a:t>
            </a:r>
            <a:r>
              <a:rPr lang="zh-CN" altLang="en-US" sz="2400" dirty="0" smtClean="0"/>
              <a:t>和平板设备，压根儿就没集成这些东东的驱动。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、树莓派媒体播放中心的三个版本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72514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另外，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能像应用程序一样自动升级，完全图形化的管理操作界面。即使用户不懂任何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知识，也能用得很爽。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最后说说自己的实际体会：安装确实简单，启动确实快。安装好，连上电视就能用，最多需要设置一下</a:t>
            </a:r>
            <a:r>
              <a:rPr lang="en-US" altLang="zh-CN" sz="2400" dirty="0" err="1" smtClean="0"/>
              <a:t>ip</a:t>
            </a:r>
            <a:r>
              <a:rPr lang="zh-CN" altLang="en-US" sz="2400" dirty="0" smtClean="0"/>
              <a:t>地址啥的。确实不错，推荐大家使用。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如果非要吹毛求屁的话，咱们的中文视频插件的搜索功能还有点薄弱。比如如果想看某部不是那么热门的片子，可能想找到这个在线视频实在有点费劲。其实这不关</a:t>
            </a:r>
            <a:r>
              <a:rPr lang="en-US" altLang="zh-CN" sz="2400" dirty="0" err="1" smtClean="0"/>
              <a:t>OpenELEC</a:t>
            </a:r>
            <a:r>
              <a:rPr lang="zh-CN" altLang="en-US" sz="2400" dirty="0" smtClean="0"/>
              <a:t>的事，也不管</a:t>
            </a:r>
            <a:r>
              <a:rPr lang="en-US" altLang="zh-CN" sz="2400" dirty="0" err="1" smtClean="0"/>
              <a:t>xbmc</a:t>
            </a:r>
            <a:r>
              <a:rPr lang="zh-CN" altLang="en-US" sz="2400" dirty="0" smtClean="0"/>
              <a:t>的事。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、树莓派媒体播放中心的三个版本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安装步骤：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首先需要下载</a:t>
            </a:r>
            <a:r>
              <a:rPr lang="en-US" altLang="zh-CN" sz="2400" dirty="0" err="1" smtClean="0"/>
              <a:t>OpenELEC</a:t>
            </a:r>
            <a:r>
              <a:rPr lang="en-US" altLang="zh-CN" sz="2400" dirty="0" smtClean="0"/>
              <a:t>-Eden</a:t>
            </a:r>
            <a:r>
              <a:rPr lang="zh-CN" altLang="en-US" sz="2400" dirty="0" smtClean="0"/>
              <a:t>通用安装包：</a:t>
            </a:r>
            <a:br>
              <a:rPr lang="zh-CN" altLang="en-US" sz="2400" dirty="0" smtClean="0"/>
            </a:br>
            <a:r>
              <a:rPr lang="zh-CN" altLang="en-US" sz="2400" dirty="0" smtClean="0"/>
              <a:t> </a:t>
            </a:r>
            <a:r>
              <a:rPr lang="en-US" altLang="zh-CN" sz="2400" dirty="0" smtClean="0">
                <a:hlinkClick r:id="rId2"/>
              </a:rPr>
              <a:t>http://openelec.tv/get-openelec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得到安装包：</a:t>
            </a:r>
            <a:r>
              <a:rPr lang="en-US" altLang="zh-CN" sz="2400" dirty="0" smtClean="0"/>
              <a:t>OpenELEC-RPi.arm-4.0.5.img.gz 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解压后将</a:t>
            </a:r>
            <a:r>
              <a:rPr lang="en-US" altLang="zh-CN" sz="2400" dirty="0" smtClean="0"/>
              <a:t>OpenELEC-RPi.arm-4.0.5.img</a:t>
            </a:r>
            <a:r>
              <a:rPr lang="zh-CN" altLang="en-US" sz="2400" dirty="0" smtClean="0"/>
              <a:t>文件放在没有中文名的某个目录下。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卡使用读卡器连上电脑，运行</a:t>
            </a:r>
            <a:r>
              <a:rPr lang="en-US" altLang="zh-CN" sz="2400" dirty="0" smtClean="0"/>
              <a:t>DiskImager.exe</a:t>
            </a:r>
            <a:endParaRPr lang="zh-CN" altLang="en-US" sz="2400" b="1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、树莓派媒体播放中心</a:t>
            </a:r>
            <a:r>
              <a:rPr lang="en-US" altLang="zh-CN" sz="3200" b="1" dirty="0" err="1" smtClean="0"/>
              <a:t>OpenELEC</a:t>
            </a:r>
            <a:r>
              <a:rPr lang="zh-CN" altLang="en-US" sz="3200" b="1" dirty="0" smtClean="0"/>
              <a:t>安装</a:t>
            </a:r>
            <a:endParaRPr lang="zh-CN" altLang="en-US" sz="3200" b="1" i="1" dirty="0"/>
          </a:p>
        </p:txBody>
      </p:sp>
      <p:pic>
        <p:nvPicPr>
          <p:cNvPr id="4" name="Picture 2" descr="C:\Users\zhangjh\AppData\Roaming\360se6\Application\User Data\temp\Ce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929066"/>
            <a:ext cx="4714908" cy="2385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3286124"/>
            <a:ext cx="8553480" cy="28162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在软件①中选择刚下载的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文件，在②处“</a:t>
            </a:r>
            <a:r>
              <a:rPr lang="en-US" altLang="zh-CN" sz="2400" dirty="0" smtClean="0"/>
              <a:t>Device”</a:t>
            </a:r>
            <a:r>
              <a:rPr lang="zh-CN" altLang="en-US" sz="2400" dirty="0" smtClean="0"/>
              <a:t>下选择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的盘符，然后在③处选择“</a:t>
            </a:r>
            <a:r>
              <a:rPr lang="en-US" altLang="zh-CN" sz="2400" dirty="0" smtClean="0"/>
              <a:t>Write”</a:t>
            </a:r>
            <a:r>
              <a:rPr lang="zh-CN" altLang="en-US" sz="2400" dirty="0" smtClean="0"/>
              <a:t>。然后就开始烧写系统了，根据你的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速度，烧写过程有快有慢。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烧写结束后会弹出完成对话框，说明烧写已经完成了，如果不成功，请关闭防火墙一类的软件，重新插入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进行安装</a:t>
            </a:r>
            <a:br>
              <a:rPr lang="zh-CN" altLang="en-US" sz="2400" dirty="0" smtClean="0"/>
            </a:br>
            <a:r>
              <a:rPr lang="zh-CN" altLang="en-US" sz="2400" dirty="0" smtClean="0"/>
              <a:t>     请注意安装完，</a:t>
            </a:r>
            <a:r>
              <a:rPr lang="en-US" altLang="zh-CN" sz="2400" dirty="0" smtClean="0"/>
              <a:t>win</a:t>
            </a:r>
            <a:r>
              <a:rPr lang="zh-CN" altLang="en-US" sz="2400" dirty="0" smtClean="0"/>
              <a:t>系统下看到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只有</a:t>
            </a:r>
            <a:r>
              <a:rPr lang="en-US" altLang="zh-CN" sz="2400" dirty="0" smtClean="0"/>
              <a:t>74MB</a:t>
            </a:r>
            <a:r>
              <a:rPr lang="zh-CN" altLang="en-US" sz="2400" dirty="0" smtClean="0"/>
              <a:t>了，这是正常现象，因为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下的分区</a:t>
            </a:r>
            <a:r>
              <a:rPr lang="en-US" altLang="zh-CN" sz="2400" dirty="0" smtClean="0"/>
              <a:t>win</a:t>
            </a:r>
            <a:r>
              <a:rPr lang="zh-CN" altLang="en-US" sz="2400" dirty="0" smtClean="0"/>
              <a:t>下是看不到的！</a:t>
            </a:r>
            <a:endParaRPr lang="zh-CN" altLang="en-US" sz="2400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、树莓派媒体播放中心</a:t>
            </a:r>
            <a:r>
              <a:rPr lang="en-US" altLang="zh-CN" sz="3200" b="1" dirty="0" err="1" smtClean="0"/>
              <a:t>OpenELEC</a:t>
            </a:r>
            <a:r>
              <a:rPr lang="zh-CN" altLang="en-US" sz="3200" b="1" dirty="0" smtClean="0"/>
              <a:t>安装</a:t>
            </a:r>
            <a:endParaRPr lang="zh-CN" altLang="en-US" sz="3200" b="1" i="1" dirty="0"/>
          </a:p>
        </p:txBody>
      </p:sp>
      <p:pic>
        <p:nvPicPr>
          <p:cNvPr id="231426" name="Picture 2" descr="C:\Users\zhangjh\AppData\Roaming\360se6\Application\User Data\temp\Ce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4010025" cy="2028826"/>
          </a:xfrm>
          <a:prstGeom prst="rect">
            <a:avLst/>
          </a:prstGeom>
          <a:noFill/>
        </p:spPr>
      </p:pic>
      <p:grpSp>
        <p:nvGrpSpPr>
          <p:cNvPr id="2" name="组合 6"/>
          <p:cNvGrpSpPr/>
          <p:nvPr/>
        </p:nvGrpSpPr>
        <p:grpSpPr>
          <a:xfrm>
            <a:off x="2214546" y="1285860"/>
            <a:ext cx="571504" cy="500066"/>
            <a:chOff x="2214546" y="1285860"/>
            <a:chExt cx="571504" cy="500066"/>
          </a:xfrm>
        </p:grpSpPr>
        <p:sp>
          <p:nvSpPr>
            <p:cNvPr id="5" name="椭圆 4"/>
            <p:cNvSpPr/>
            <p:nvPr/>
          </p:nvSpPr>
          <p:spPr>
            <a:xfrm>
              <a:off x="2214546" y="1285860"/>
              <a:ext cx="57150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134515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3" name="组合 7"/>
          <p:cNvGrpSpPr/>
          <p:nvPr/>
        </p:nvGrpSpPr>
        <p:grpSpPr>
          <a:xfrm>
            <a:off x="4786314" y="1214422"/>
            <a:ext cx="571504" cy="500066"/>
            <a:chOff x="2214546" y="1285860"/>
            <a:chExt cx="571504" cy="500066"/>
          </a:xfrm>
        </p:grpSpPr>
        <p:sp>
          <p:nvSpPr>
            <p:cNvPr id="9" name="椭圆 8"/>
            <p:cNvSpPr/>
            <p:nvPr/>
          </p:nvSpPr>
          <p:spPr>
            <a:xfrm>
              <a:off x="2214546" y="1285860"/>
              <a:ext cx="57150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984" y="134515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4" name="组合 10"/>
          <p:cNvGrpSpPr/>
          <p:nvPr/>
        </p:nvGrpSpPr>
        <p:grpSpPr>
          <a:xfrm>
            <a:off x="3571868" y="2714620"/>
            <a:ext cx="571504" cy="500066"/>
            <a:chOff x="2214546" y="1285860"/>
            <a:chExt cx="571504" cy="500066"/>
          </a:xfrm>
        </p:grpSpPr>
        <p:sp>
          <p:nvSpPr>
            <p:cNvPr id="12" name="椭圆 11"/>
            <p:cNvSpPr/>
            <p:nvPr/>
          </p:nvSpPr>
          <p:spPr>
            <a:xfrm>
              <a:off x="2214546" y="1285860"/>
              <a:ext cx="57150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34515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553480" cy="564360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上进入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卡，找到</a:t>
            </a:r>
            <a:r>
              <a:rPr lang="en-US" altLang="zh-CN" sz="2400" dirty="0" smtClean="0"/>
              <a:t>config.txt</a:t>
            </a:r>
            <a:r>
              <a:rPr lang="zh-CN" altLang="en-US" sz="2400" dirty="0" smtClean="0"/>
              <a:t>文件，使用记事本等工具打开，修改一下几处：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添加：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hdmi_force_hotplug</a:t>
            </a:r>
            <a:r>
              <a:rPr lang="en-US" altLang="zh-CN" sz="2400" dirty="0" smtClean="0"/>
              <a:t>=1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hdmi_group</a:t>
            </a:r>
            <a:r>
              <a:rPr lang="en-US" altLang="zh-CN" sz="2400" dirty="0" smtClean="0"/>
              <a:t>=2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hdmi_mode</a:t>
            </a:r>
            <a:r>
              <a:rPr lang="en-US" altLang="zh-CN" sz="2400" dirty="0" smtClean="0"/>
              <a:t>=18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hdmi_drive</a:t>
            </a:r>
            <a:r>
              <a:rPr lang="en-US" altLang="zh-CN" sz="2400" dirty="0" smtClean="0"/>
              <a:t>=2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config_hdmi_boost</a:t>
            </a:r>
            <a:r>
              <a:rPr lang="en-US" altLang="zh-CN" sz="2400" dirty="0" smtClean="0"/>
              <a:t>=4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sdtv_mode</a:t>
            </a:r>
            <a:r>
              <a:rPr lang="en-US" altLang="zh-CN" sz="2400" dirty="0" smtClean="0"/>
              <a:t>=2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arm_freq</a:t>
            </a:r>
            <a:r>
              <a:rPr lang="en-US" altLang="zh-CN" sz="2400" dirty="0" smtClean="0"/>
              <a:t>=800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保持修改后的文件。如果不做以上修改，树莓派接</a:t>
            </a:r>
            <a:r>
              <a:rPr lang="en-US" altLang="zh-CN" sz="2400" dirty="0" smtClean="0"/>
              <a:t>VGA</a:t>
            </a:r>
            <a:r>
              <a:rPr lang="zh-CN" altLang="en-US" sz="2400" dirty="0" smtClean="0"/>
              <a:t>将是黑屏的。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、树莓派媒体播放中心</a:t>
            </a:r>
            <a:r>
              <a:rPr lang="en-US" altLang="zh-CN" sz="3200" b="1" dirty="0" err="1" smtClean="0"/>
              <a:t>OpenELEC</a:t>
            </a:r>
            <a:r>
              <a:rPr lang="zh-CN" altLang="en-US" sz="3200" b="1" dirty="0" smtClean="0"/>
              <a:t>安装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58101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卡插入树莓派，启动系统，进入</a:t>
            </a:r>
            <a:r>
              <a:rPr lang="en-US" sz="2400" dirty="0" err="1" smtClean="0"/>
              <a:t>OpenELEC</a:t>
            </a:r>
            <a:r>
              <a:rPr lang="zh-CN" altLang="en-US" sz="2400" dirty="0" smtClean="0"/>
              <a:t>系统界面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、树莓派媒体播放中心</a:t>
            </a:r>
            <a:r>
              <a:rPr lang="en-US" altLang="zh-CN" sz="3200" b="1" dirty="0" err="1" smtClean="0"/>
              <a:t>OpenELEC</a:t>
            </a:r>
            <a:r>
              <a:rPr lang="zh-CN" altLang="en-US" sz="3200" b="1" dirty="0" smtClean="0"/>
              <a:t>安装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1687</Words>
  <Application>Microsoft Office PowerPoint</Application>
  <PresentationFormat>全屏显示(4:3)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幻灯片 1</vt:lpstr>
      <vt:lpstr>1、树莓派媒体播放中心的三个版本</vt:lpstr>
      <vt:lpstr>1、树莓派媒体播放中心的三个版本</vt:lpstr>
      <vt:lpstr>1、树莓派媒体播放中心的三个版本</vt:lpstr>
      <vt:lpstr>1、树莓派媒体播放中心的三个版本</vt:lpstr>
      <vt:lpstr>2、树莓派媒体播放中心OpenELEC安装</vt:lpstr>
      <vt:lpstr>2、树莓派媒体播放中心OpenELEC安装</vt:lpstr>
      <vt:lpstr>2、树莓派媒体播放中心OpenELEC安装</vt:lpstr>
      <vt:lpstr>2、树莓派媒体播放中心OpenELEC安装</vt:lpstr>
      <vt:lpstr>3、中文设置</vt:lpstr>
      <vt:lpstr>3、中文设置</vt:lpstr>
      <vt:lpstr>4、设置自动更新</vt:lpstr>
      <vt:lpstr>4、设置自动更新</vt:lpstr>
      <vt:lpstr>4、设置自动更新</vt:lpstr>
      <vt:lpstr>4、设置自动更新</vt:lpstr>
      <vt:lpstr>6、Putty与Samba</vt:lpstr>
      <vt:lpstr>6、Putty与Samba</vt:lpstr>
      <vt:lpstr>5、安装插件</vt:lpstr>
      <vt:lpstr>5、安装插件</vt:lpstr>
      <vt:lpstr>5、安装插件</vt:lpstr>
      <vt:lpstr>5、安装插件</vt:lpstr>
      <vt:lpstr>6、遥控器</vt:lpstr>
      <vt:lpstr>7、玩游戏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341</cp:revision>
  <dcterms:created xsi:type="dcterms:W3CDTF">2009-01-14T02:14:53Z</dcterms:created>
  <dcterms:modified xsi:type="dcterms:W3CDTF">2015-07-02T05:35:45Z</dcterms:modified>
</cp:coreProperties>
</file>