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10" r:id="rId2"/>
    <p:sldId id="647" r:id="rId3"/>
    <p:sldId id="670" r:id="rId4"/>
    <p:sldId id="671" r:id="rId5"/>
    <p:sldId id="665" r:id="rId6"/>
    <p:sldId id="672" r:id="rId7"/>
    <p:sldId id="669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tore.raspberrypi.com/checkout/project/70ee589d-ddc2-4269-b958-96015ea20bc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assets.minecraft.net/pi/minecraft-pi-0.1.1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用树莓派玩游戏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r>
              <a:rPr lang="en-US" altLang="zh-CN" sz="2400" dirty="0" err="1" smtClean="0">
                <a:hlinkClick r:id="rId2"/>
              </a:rPr>
              <a:t>FreeCiv</a:t>
            </a: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、文明帝国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代</a:t>
            </a:r>
            <a:r>
              <a:rPr lang="en-US" altLang="zh-CN" sz="3200" b="1" dirty="0" smtClean="0"/>
              <a:t>/2</a:t>
            </a:r>
            <a:r>
              <a:rPr lang="zh-CN" altLang="en-US" sz="3200" b="1" dirty="0" smtClean="0"/>
              <a:t>代</a:t>
            </a:r>
            <a:endParaRPr lang="zh-CN" altLang="en-US" sz="3200" b="1" i="1" dirty="0"/>
          </a:p>
        </p:txBody>
      </p:sp>
      <p:pic>
        <p:nvPicPr>
          <p:cNvPr id="23554" name="Picture 2" descr="C:\Users\zhangjh\AppData\Roaming\360se6\Application\User Data\temp\44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643050"/>
            <a:ext cx="5715040" cy="4274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r>
              <a:rPr lang="en-US" sz="2400" dirty="0" err="1" smtClean="0"/>
              <a:t>OpenTTD</a:t>
            </a: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、运输大亨</a:t>
            </a:r>
            <a:endParaRPr lang="zh-CN" altLang="en-US" sz="3200" b="1" i="1" dirty="0"/>
          </a:p>
        </p:txBody>
      </p:sp>
      <p:pic>
        <p:nvPicPr>
          <p:cNvPr id="38914" name="Picture 2" descr="C:\Users\zhangjh\AppData\Roaming\360se6\Application\User Data\temp\4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89" y="1643050"/>
            <a:ext cx="6661419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r>
              <a:rPr lang="en-US" sz="2400" dirty="0" err="1" smtClean="0"/>
              <a:t>Minecraft</a:t>
            </a:r>
            <a:r>
              <a:rPr lang="en-US" sz="2400" dirty="0" smtClean="0"/>
              <a:t>: Pi Edition</a:t>
            </a:r>
            <a:endParaRPr lang="zh-CN" altLang="en-US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、我的世界</a:t>
            </a:r>
            <a:endParaRPr lang="zh-CN" altLang="en-US" sz="3200" b="1" i="1" dirty="0"/>
          </a:p>
        </p:txBody>
      </p:sp>
      <p:pic>
        <p:nvPicPr>
          <p:cNvPr id="39938" name="Picture 2" descr="C:\Users\zhangjh\AppData\Roaming\360se6\Application\User Data\temp\4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6761096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21537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《</a:t>
            </a:r>
            <a:r>
              <a:rPr lang="zh-CN" altLang="en-US" sz="2400" dirty="0" smtClean="0"/>
              <a:t>我的世界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Minecraft</a:t>
            </a:r>
            <a:r>
              <a:rPr lang="zh-CN" altLang="en-US" sz="2400" dirty="0" smtClean="0"/>
              <a:t>）是一款将在游戏史上具有里程碑意义的作品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如果涵盖其所有版本的话，迄今已售出了大概三千万份的拷贝；对于一个看起来似乎缺乏明确“目标”的游戏，这实在是个了不起的成绩。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它是一款独立的沙箱游戏，就像前面说的，没有一个明确的游戏目标，你所做的一切都是关于“创造”（人们已经创造了很多实实在在的作品）：从运行中的计算机系统到企业号飞船的精细部件。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现在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我的世界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已经登陆到树莓派平台，而且让人高兴的两点是：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我的世界：树莓派版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是免费的。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、玩游戏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下载并解压：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wget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https://s3.amazonaws.com/assets.minecraft.net/pi/minecraft-pi-0.1.1.tar.gz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tar -</a:t>
            </a:r>
            <a:r>
              <a:rPr lang="en-US" sz="2400" dirty="0" err="1" smtClean="0"/>
              <a:t>zxvf</a:t>
            </a:r>
            <a:r>
              <a:rPr lang="en-US" sz="2400" dirty="0" smtClean="0"/>
              <a:t> minecraft-pi-0.1.1.tar.gz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cd</a:t>
            </a:r>
            <a:r>
              <a:rPr lang="en-US" sz="2400" dirty="0" smtClean="0"/>
              <a:t> </a:t>
            </a:r>
            <a:r>
              <a:rPr lang="en-US" altLang="zh-CN" sz="2400" dirty="0" err="1" smtClean="0"/>
              <a:t>mcpi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解压目录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运行：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smtClean="0"/>
              <a:t>	./</a:t>
            </a:r>
            <a:r>
              <a:rPr lang="en-US" sz="2400" dirty="0" err="1" smtClean="0"/>
              <a:t>minecraft</a:t>
            </a:r>
            <a:r>
              <a:rPr lang="en-US" sz="2400" dirty="0" smtClean="0"/>
              <a:t>-pi  </a:t>
            </a:r>
            <a:r>
              <a:rPr lang="zh-CN" altLang="en-US" sz="2400" dirty="0" smtClean="0"/>
              <a:t>开始玩吧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嗯？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有点问题！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、玩游戏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5786" y="1357298"/>
            <a:ext cx="7358114" cy="857256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有人说：想在你的树莓派上玩</a:t>
            </a:r>
            <a:r>
              <a:rPr lang="en-US" sz="2800" b="1" dirty="0" err="1" smtClean="0">
                <a:solidFill>
                  <a:srgbClr val="FF0000"/>
                </a:solidFill>
              </a:rPr>
              <a:t>Minecraft</a:t>
            </a:r>
            <a:r>
              <a:rPr lang="en-US" sz="2800" b="1" dirty="0" smtClean="0">
                <a:solidFill>
                  <a:srgbClr val="FF0000"/>
                </a:solidFill>
              </a:rPr>
              <a:t>，</a:t>
            </a:r>
          </a:p>
          <a:p>
            <a:pPr>
              <a:buNone/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你需要运行</a:t>
            </a:r>
            <a:r>
              <a:rPr lang="en-US" sz="2800" b="1" dirty="0" err="1" smtClean="0">
                <a:solidFill>
                  <a:srgbClr val="FF0000"/>
                </a:solidFill>
              </a:rPr>
              <a:t>Raspbian</a:t>
            </a:r>
            <a:r>
              <a:rPr lang="en-US" sz="2800" b="1" dirty="0" smtClean="0">
                <a:solidFill>
                  <a:srgbClr val="FF0000"/>
                </a:solidFill>
              </a:rPr>
              <a:t> operating system</a:t>
            </a:r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而不是这个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OpenELEC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真的吗？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、玩游戏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220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幻灯片 1</vt:lpstr>
      <vt:lpstr>1、文明帝国1代/2代</vt:lpstr>
      <vt:lpstr>2、运输大亨</vt:lpstr>
      <vt:lpstr>3、我的世界</vt:lpstr>
      <vt:lpstr>7、玩游戏</vt:lpstr>
      <vt:lpstr>7、玩游戏</vt:lpstr>
      <vt:lpstr>7、玩游戏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341</cp:revision>
  <dcterms:created xsi:type="dcterms:W3CDTF">2009-01-14T02:14:53Z</dcterms:created>
  <dcterms:modified xsi:type="dcterms:W3CDTF">2014-12-03T06:23:42Z</dcterms:modified>
</cp:coreProperties>
</file>