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0" r:id="rId2"/>
    <p:sldId id="718" r:id="rId3"/>
    <p:sldId id="720" r:id="rId4"/>
    <p:sldId id="711" r:id="rId5"/>
    <p:sldId id="719" r:id="rId6"/>
    <p:sldId id="713" r:id="rId7"/>
    <p:sldId id="716" r:id="rId8"/>
    <p:sldId id="715" r:id="rId9"/>
    <p:sldId id="714" r:id="rId10"/>
    <p:sldId id="721" r:id="rId11"/>
    <p:sldId id="72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381" autoAdjust="0"/>
  </p:normalViewPr>
  <p:slideViewPr>
    <p:cSldViewPr>
      <p:cViewPr>
        <p:scale>
          <a:sx n="82" d="100"/>
          <a:sy n="82" d="100"/>
        </p:scale>
        <p:origin x="-152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树莓派与</a:t>
            </a:r>
            <a:r>
              <a:rPr lang="en-US" sz="3600" dirty="0" err="1" smtClean="0"/>
              <a:t>arduino</a:t>
            </a:r>
            <a:r>
              <a:rPr lang="zh-CN" altLang="en-US" sz="3600" b="1" dirty="0" smtClean="0"/>
              <a:t>应用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zh-CN" altLang="en-US" sz="3200" b="1" i="1" dirty="0" smtClean="0"/>
              <a:t>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（思考）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928670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步，通过控制</a:t>
            </a:r>
            <a:r>
              <a:rPr lang="en-US" altLang="zh-CN" sz="2400" dirty="0" smtClean="0"/>
              <a:t>D7</a:t>
            </a:r>
            <a:r>
              <a:rPr lang="zh-CN" altLang="en-US" sz="2400" dirty="0" smtClean="0"/>
              <a:t>的电位，可以控制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的明灭</a:t>
            </a:r>
            <a:endParaRPr lang="en-US" altLang="zh-CN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2665752" cy="329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286116" y="1571612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而在第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步，通过控制</a:t>
            </a:r>
            <a:r>
              <a:rPr lang="en-US" altLang="zh-CN" sz="2400" dirty="0" smtClean="0"/>
              <a:t>A5</a:t>
            </a:r>
            <a:r>
              <a:rPr lang="zh-CN" altLang="en-US" sz="2400" dirty="0" smtClean="0"/>
              <a:t>的电位，可以控制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的闪烁频率</a:t>
            </a:r>
            <a:endParaRPr lang="en-US" altLang="zh-CN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428868"/>
            <a:ext cx="381345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285984" y="5500702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两者有什么相同点，有什么区别，是否可以合并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从关到开到最大（无极变速）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8</a:t>
            </a:r>
            <a:r>
              <a:rPr lang="zh-CN" altLang="en-US" sz="3200" b="1" i="1" dirty="0" smtClean="0"/>
              <a:t>、</a:t>
            </a:r>
            <a:r>
              <a:rPr lang="zh-CN" altLang="en-US" sz="3200" b="1" i="1" dirty="0" smtClean="0"/>
              <a:t>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（思考）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928670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步，通过控制</a:t>
            </a:r>
            <a:r>
              <a:rPr lang="en-US" altLang="zh-CN" sz="2400" dirty="0" smtClean="0"/>
              <a:t>D7</a:t>
            </a:r>
            <a:r>
              <a:rPr lang="zh-CN" altLang="en-US" sz="2400" dirty="0" smtClean="0"/>
              <a:t>的电位，可以控制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的明灭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3286116" y="1571612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而在第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步，通过控制</a:t>
            </a:r>
            <a:r>
              <a:rPr lang="en-US" altLang="zh-CN" sz="2400" dirty="0" smtClean="0"/>
              <a:t>A5</a:t>
            </a:r>
            <a:r>
              <a:rPr lang="zh-CN" altLang="en-US" sz="2400" dirty="0" smtClean="0"/>
              <a:t>的电位，可以控制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的闪烁频率</a:t>
            </a:r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2285984" y="5500702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两者有什么相同点，有什么区别，是否可以合并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从关到开到最大（无极变速）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单独</a:t>
            </a:r>
            <a:r>
              <a:rPr lang="zh-CN" altLang="en-US" sz="3200" b="1" dirty="0" smtClean="0"/>
              <a:t>使用</a:t>
            </a:r>
            <a:r>
              <a:rPr lang="en-US" altLang="zh-CN" sz="3200" b="1" dirty="0" err="1" smtClean="0"/>
              <a:t>Anduino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91791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先单独把玩一下</a:t>
            </a:r>
            <a:r>
              <a:rPr lang="en-US" altLang="zh-CN" sz="2400" b="1" dirty="0" err="1" smtClean="0"/>
              <a:t>Arduino</a:t>
            </a:r>
            <a:r>
              <a:rPr lang="zh-CN" altLang="en-US" sz="2400" b="1" dirty="0" smtClean="0"/>
              <a:t>，看看它可以单独做些什么，然后，再考虑树莓</a:t>
            </a:r>
            <a:r>
              <a:rPr lang="zh-CN" altLang="en-US" sz="2400" b="1" dirty="0" smtClean="0"/>
              <a:t>派做上位机进行总体</a:t>
            </a:r>
            <a:r>
              <a:rPr lang="zh-CN" altLang="en-US" sz="2400" b="1" dirty="0" smtClean="0"/>
              <a:t>控制，</a:t>
            </a:r>
            <a:r>
              <a:rPr lang="en-US" altLang="zh-CN" sz="2400" b="1" dirty="0" err="1" smtClean="0"/>
              <a:t>Arduino</a:t>
            </a:r>
            <a:r>
              <a:rPr lang="zh-CN" altLang="en-US" sz="2400" b="1" dirty="0" smtClean="0"/>
              <a:t>做下位机驱动</a:t>
            </a:r>
            <a:r>
              <a:rPr lang="zh-CN" altLang="en-US" sz="2400" b="1" dirty="0" smtClean="0"/>
              <a:t>硬件的问题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各司其职，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让</a:t>
            </a:r>
            <a:r>
              <a:rPr lang="en-US" altLang="zh-CN" sz="2400" b="1" dirty="0" err="1" smtClean="0"/>
              <a:t>Arduino</a:t>
            </a:r>
            <a:r>
              <a:rPr lang="zh-CN" altLang="en-US" sz="2400" dirty="0" smtClean="0"/>
              <a:t>发挥应有的作用。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 </a:t>
            </a:r>
            <a:r>
              <a:rPr lang="zh-CN" altLang="en-US" sz="3200" b="1" dirty="0" smtClean="0"/>
              <a:t>连接</a:t>
            </a:r>
            <a:r>
              <a:rPr lang="en-US" altLang="zh-CN" sz="3200" b="1" dirty="0" smtClean="0"/>
              <a:t>LED</a:t>
            </a:r>
            <a:r>
              <a:rPr lang="zh-CN" altLang="en-US" sz="3200" b="1" dirty="0" smtClean="0"/>
              <a:t>（电路）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：使 </a:t>
            </a:r>
            <a:r>
              <a:rPr lang="en-US" altLang="zh-CN" sz="2400" dirty="0" smtClean="0"/>
              <a:t>PIN13</a:t>
            </a:r>
            <a:r>
              <a:rPr lang="zh-CN" altLang="en-US" sz="2400" dirty="0" smtClean="0"/>
              <a:t>脚上的 </a:t>
            </a:r>
            <a:r>
              <a:rPr lang="en-US" altLang="zh-CN" sz="2400" dirty="0" smtClean="0"/>
              <a:t>LED </a:t>
            </a:r>
            <a:r>
              <a:rPr lang="zh-CN" altLang="en-US" sz="2400" dirty="0" smtClean="0"/>
              <a:t>闪烁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的正脚（长）接</a:t>
            </a:r>
            <a:r>
              <a:rPr lang="en-US" altLang="zh-CN" sz="2400" dirty="0" smtClean="0"/>
              <a:t>arduinoD13</a:t>
            </a:r>
            <a:r>
              <a:rPr lang="zh-CN" altLang="en-US" sz="2400" dirty="0" smtClean="0"/>
              <a:t>，负脚（短）接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，电路图如下：</a:t>
            </a:r>
            <a:endParaRPr lang="en-US" altLang="zh-CN" sz="2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3000364" y="2214554"/>
            <a:ext cx="5048250" cy="4000528"/>
            <a:chOff x="2428860" y="1857364"/>
            <a:chExt cx="5048250" cy="4000528"/>
          </a:xfrm>
        </p:grpSpPr>
        <p:pic>
          <p:nvPicPr>
            <p:cNvPr id="747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60" y="1857364"/>
              <a:ext cx="5048250" cy="397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5072074"/>
              <a:ext cx="3357586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连接</a:t>
            </a:r>
            <a:r>
              <a:rPr lang="en-US" altLang="zh-CN" sz="3200" b="1" dirty="0" smtClean="0"/>
              <a:t>LED</a:t>
            </a:r>
            <a:r>
              <a:rPr lang="zh-CN" altLang="en-US" sz="3200" b="1" dirty="0" smtClean="0"/>
              <a:t>（代码）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428596" y="1071547"/>
            <a:ext cx="821537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打开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IDE，</a:t>
            </a:r>
            <a:r>
              <a:rPr lang="zh-CN" altLang="en-US" sz="2400" dirty="0" smtClean="0"/>
              <a:t>新建</a:t>
            </a:r>
            <a:r>
              <a:rPr lang="en-US" sz="2400" dirty="0" smtClean="0"/>
              <a:t>Sketch，</a:t>
            </a:r>
            <a:r>
              <a:rPr lang="zh-CN" altLang="en-US" sz="2400" dirty="0" smtClean="0"/>
              <a:t>参考以下代码，重点请看注释部分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将此代码上传至</a:t>
            </a:r>
            <a:r>
              <a:rPr lang="en-US" sz="2400" dirty="0" err="1" smtClean="0"/>
              <a:t>Arduino</a:t>
            </a:r>
            <a:r>
              <a:rPr lang="zh-CN" altLang="en-US" sz="2400" dirty="0" smtClean="0"/>
              <a:t>并连接好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你就可以看到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在闪烁。</a:t>
            </a:r>
          </a:p>
          <a:p>
            <a:pPr>
              <a:buFont typeface="Wingdings" pitchFamily="2" charset="2"/>
              <a:buChar char="p"/>
            </a:pPr>
            <a:endParaRPr lang="zh-CN" altLang="en-US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500034" y="2643182"/>
            <a:ext cx="8143932" cy="37856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ledPin</a:t>
            </a:r>
            <a:r>
              <a:rPr lang="en-US" altLang="zh-CN" sz="2000" dirty="0" smtClean="0">
                <a:solidFill>
                  <a:srgbClr val="000000"/>
                </a:solidFill>
              </a:rPr>
              <a:t> = 13; </a:t>
            </a:r>
            <a:r>
              <a:rPr lang="en-US" altLang="zh-CN" sz="2000" dirty="0" smtClean="0">
                <a:solidFill>
                  <a:srgbClr val="000000"/>
                </a:solidFill>
              </a:rPr>
              <a:t>//</a:t>
            </a:r>
            <a:r>
              <a:rPr lang="zh-CN" altLang="en-US" sz="2000" dirty="0" smtClean="0"/>
              <a:t>定义</a:t>
            </a:r>
            <a:r>
              <a:rPr lang="en-US" sz="2000" dirty="0" smtClean="0"/>
              <a:t>D13</a:t>
            </a:r>
            <a:r>
              <a:rPr lang="zh-CN" altLang="en-US" sz="2000" dirty="0" smtClean="0"/>
              <a:t>为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正</a:t>
            </a:r>
            <a:r>
              <a:rPr lang="zh-CN" altLang="en-US" sz="2000" dirty="0" smtClean="0"/>
              <a:t>极口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void setup</a:t>
            </a:r>
            <a:r>
              <a:rPr lang="en-US" altLang="zh-CN" sz="2000" dirty="0" smtClean="0">
                <a:solidFill>
                  <a:srgbClr val="000000"/>
                </a:solidFill>
              </a:rPr>
              <a:t>() //</a:t>
            </a:r>
            <a:r>
              <a:rPr lang="zh-CN" altLang="en-US" sz="2000" dirty="0" smtClean="0">
                <a:solidFill>
                  <a:srgbClr val="000000"/>
                </a:solidFill>
              </a:rPr>
              <a:t>只运行一次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</a:rPr>
              <a:t>pinMode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ledPin</a:t>
            </a:r>
            <a:r>
              <a:rPr lang="en-US" altLang="zh-CN" sz="2000" dirty="0" smtClean="0">
                <a:solidFill>
                  <a:srgbClr val="000000"/>
                </a:solidFill>
              </a:rPr>
              <a:t>, OUTPUT); // 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设定数字</a:t>
            </a:r>
            <a:r>
              <a:rPr lang="en-US" altLang="zh-CN" sz="2000" dirty="0" smtClean="0">
                <a:solidFill>
                  <a:srgbClr val="000000"/>
                </a:solidFill>
              </a:rPr>
              <a:t>IO</a:t>
            </a:r>
            <a:r>
              <a:rPr lang="zh-CN" altLang="en-US" sz="2000" dirty="0" smtClean="0">
                <a:solidFill>
                  <a:srgbClr val="000000"/>
                </a:solidFill>
              </a:rPr>
              <a:t>口</a:t>
            </a:r>
            <a:r>
              <a:rPr lang="zh-CN" altLang="en-US" sz="2000" dirty="0" smtClean="0">
                <a:solidFill>
                  <a:srgbClr val="000000"/>
                </a:solidFill>
              </a:rPr>
              <a:t>的模式，</a:t>
            </a:r>
            <a:r>
              <a:rPr lang="en-US" altLang="zh-CN" sz="2000" dirty="0" smtClean="0">
                <a:solidFill>
                  <a:srgbClr val="000000"/>
                </a:solidFill>
              </a:rPr>
              <a:t>OUTPUT </a:t>
            </a:r>
            <a:r>
              <a:rPr lang="zh-CN" altLang="en-US" sz="2000" dirty="0" smtClean="0">
                <a:solidFill>
                  <a:srgbClr val="000000"/>
                </a:solidFill>
              </a:rPr>
              <a:t>为输出</a:t>
            </a: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void loop</a:t>
            </a:r>
            <a:r>
              <a:rPr lang="en-US" altLang="zh-CN" sz="2000" dirty="0" smtClean="0">
                <a:solidFill>
                  <a:srgbClr val="000000"/>
                </a:solidFill>
              </a:rPr>
              <a:t>() //</a:t>
            </a:r>
            <a:r>
              <a:rPr lang="zh-CN" altLang="en-US" sz="2000" dirty="0" smtClean="0">
                <a:solidFill>
                  <a:srgbClr val="000000"/>
                </a:solidFill>
              </a:rPr>
              <a:t>反复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{</a:t>
            </a: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</a:rPr>
              <a:t>digitalWrite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ledPin</a:t>
            </a:r>
            <a:r>
              <a:rPr lang="en-US" altLang="zh-CN" sz="2000" dirty="0" smtClean="0">
                <a:solidFill>
                  <a:srgbClr val="000000"/>
                </a:solidFill>
              </a:rPr>
              <a:t>, HIGH); // 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</a:t>
            </a:r>
            <a:r>
              <a:rPr lang="en-US" altLang="zh-CN" sz="2000" dirty="0" smtClean="0">
                <a:solidFill>
                  <a:srgbClr val="000000"/>
                </a:solidFill>
              </a:rPr>
              <a:t>PIN13 </a:t>
            </a:r>
            <a:r>
              <a:rPr lang="zh-CN" altLang="en-US" sz="2000" dirty="0" smtClean="0">
                <a:solidFill>
                  <a:srgbClr val="000000"/>
                </a:solidFill>
              </a:rPr>
              <a:t>脚为</a:t>
            </a:r>
            <a:r>
              <a:rPr lang="en-US" altLang="zh-CN" sz="2000" dirty="0" smtClean="0">
                <a:solidFill>
                  <a:srgbClr val="000000"/>
                </a:solidFill>
              </a:rPr>
              <a:t>HIGH = 4V</a:t>
            </a: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delay(1000); // 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设定延时时间，</a:t>
            </a:r>
            <a:r>
              <a:rPr lang="en-US" altLang="zh-CN" sz="2000" dirty="0" smtClean="0">
                <a:solidFill>
                  <a:srgbClr val="000000"/>
                </a:solidFill>
              </a:rPr>
              <a:t>1000 = 1 </a:t>
            </a:r>
            <a:r>
              <a:rPr lang="zh-CN" altLang="en-US" sz="2000" dirty="0" smtClean="0">
                <a:solidFill>
                  <a:srgbClr val="000000"/>
                </a:solidFill>
              </a:rPr>
              <a:t>秒</a:t>
            </a: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</a:rPr>
              <a:t>digitalWrite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ledPin</a:t>
            </a:r>
            <a:r>
              <a:rPr lang="en-US" altLang="zh-CN" sz="2000" dirty="0" smtClean="0">
                <a:solidFill>
                  <a:srgbClr val="000000"/>
                </a:solidFill>
              </a:rPr>
              <a:t>, LOW); // 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</a:t>
            </a:r>
            <a:r>
              <a:rPr lang="en-US" altLang="zh-CN" sz="2000" dirty="0" smtClean="0">
                <a:solidFill>
                  <a:srgbClr val="000000"/>
                </a:solidFill>
              </a:rPr>
              <a:t>PIN13 </a:t>
            </a:r>
            <a:r>
              <a:rPr lang="zh-CN" altLang="en-US" sz="2000" dirty="0" smtClean="0">
                <a:solidFill>
                  <a:srgbClr val="000000"/>
                </a:solidFill>
              </a:rPr>
              <a:t>脚为</a:t>
            </a:r>
            <a:r>
              <a:rPr lang="en-US" altLang="zh-CN" sz="2000" dirty="0" smtClean="0">
                <a:solidFill>
                  <a:srgbClr val="000000"/>
                </a:solidFill>
              </a:rPr>
              <a:t>LOW = 0V</a:t>
            </a: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delay(1000); //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设定延时时间</a:t>
            </a:r>
          </a:p>
          <a:p>
            <a:pPr lvl="0"/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连接</a:t>
            </a:r>
            <a:r>
              <a:rPr lang="en-US" altLang="zh-CN" sz="3200" b="1" dirty="0" smtClean="0"/>
              <a:t>LED</a:t>
            </a:r>
            <a:r>
              <a:rPr lang="zh-CN" altLang="en-US" sz="3200" b="1" dirty="0" smtClean="0"/>
              <a:t>（练习）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357158" y="917912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如果想让多盏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灯跳跃闪烁，该如何修改接线和代码？</a:t>
            </a:r>
            <a:endParaRPr lang="zh-CN" altLang="en-US" sz="2400" dirty="0"/>
          </a:p>
        </p:txBody>
      </p:sp>
      <p:pic>
        <p:nvPicPr>
          <p:cNvPr id="7" name="Picture 2" descr="C:\Users\zhangjh\AppData\Roaming\360se6\Application\User Data\temp\u=2718015806,1633232810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286676" cy="4582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（接线）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357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功能：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闭合开关 </a:t>
            </a:r>
            <a:r>
              <a:rPr lang="en-US" altLang="zh-CN" sz="2400" dirty="0" smtClean="0"/>
              <a:t>SW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PIN13 </a:t>
            </a:r>
            <a:r>
              <a:rPr lang="zh-CN" altLang="en-US" sz="2400" dirty="0" smtClean="0"/>
              <a:t>脚上的 </a:t>
            </a:r>
            <a:r>
              <a:rPr lang="en-US" altLang="zh-CN" sz="2400" dirty="0" smtClean="0"/>
              <a:t>LED </a:t>
            </a:r>
            <a:r>
              <a:rPr lang="zh-CN" altLang="en-US" sz="2400" dirty="0" smtClean="0"/>
              <a:t>亮，断开开关 </a:t>
            </a:r>
            <a:r>
              <a:rPr lang="en-US" altLang="zh-CN" sz="2400" dirty="0" smtClean="0"/>
              <a:t>SW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PIN13 </a:t>
            </a:r>
            <a:r>
              <a:rPr lang="zh-CN" altLang="en-US" sz="2400" dirty="0" smtClean="0"/>
              <a:t>脚上的 </a:t>
            </a:r>
            <a:r>
              <a:rPr lang="en-US" altLang="zh-CN" sz="2400" dirty="0" smtClean="0"/>
              <a:t>LED </a:t>
            </a:r>
            <a:r>
              <a:rPr lang="zh-CN" altLang="en-US" sz="2400" dirty="0" smtClean="0"/>
              <a:t>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修改：在上例的基础上，增加一个开关和一个限位电阻。</a:t>
            </a:r>
            <a:endParaRPr lang="en-US" altLang="zh-CN" sz="2400" dirty="0" smtClean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000108"/>
            <a:ext cx="45148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zh-CN" altLang="en-US" sz="3200" b="1" i="1" dirty="0" smtClean="0"/>
              <a:t>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（代码）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代码修改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571472" y="1643050"/>
            <a:ext cx="7786742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 = 13; // </a:t>
            </a:r>
            <a:r>
              <a:rPr lang="zh-CN" altLang="en-US" dirty="0" smtClean="0"/>
              <a:t>设定控制</a:t>
            </a:r>
            <a:r>
              <a:rPr lang="en-US" altLang="zh-CN" dirty="0" smtClean="0"/>
              <a:t>LED </a:t>
            </a:r>
            <a:r>
              <a:rPr lang="zh-CN" altLang="en-US" dirty="0" smtClean="0"/>
              <a:t>的数字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脚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switchPin</a:t>
            </a:r>
            <a:r>
              <a:rPr lang="en-US" altLang="zh-CN" dirty="0" smtClean="0"/>
              <a:t> = 7; // </a:t>
            </a:r>
            <a:r>
              <a:rPr lang="zh-CN" altLang="en-US" dirty="0" smtClean="0"/>
              <a:t>设定开关的数字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脚（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0; //</a:t>
            </a:r>
            <a:r>
              <a:rPr lang="zh-CN" altLang="en-US" dirty="0" smtClean="0"/>
              <a:t>定义一个</a:t>
            </a:r>
            <a:r>
              <a:rPr lang="zh-CN" altLang="en-US" dirty="0" smtClean="0"/>
              <a:t>变量（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void setup()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pinMode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OUTPUT); // </a:t>
            </a:r>
            <a:r>
              <a:rPr lang="zh-CN" altLang="en-US" dirty="0" smtClean="0"/>
              <a:t>设定数字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口的</a:t>
            </a:r>
            <a:r>
              <a:rPr lang="zh-CN" altLang="en-US" dirty="0" smtClean="0"/>
              <a:t>模式为</a:t>
            </a:r>
            <a:r>
              <a:rPr lang="en-US" altLang="zh-CN" dirty="0" smtClean="0"/>
              <a:t>OUTPUT</a:t>
            </a:r>
            <a:endParaRPr lang="zh-CN" altLang="en-US" dirty="0" smtClean="0"/>
          </a:p>
          <a:p>
            <a:r>
              <a:rPr lang="en-US" altLang="zh-CN" dirty="0" err="1" smtClean="0"/>
              <a:t>pinMode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switchPin</a:t>
            </a:r>
            <a:r>
              <a:rPr lang="en-US" altLang="zh-CN" dirty="0" smtClean="0"/>
              <a:t>, INPUT); // </a:t>
            </a:r>
            <a:r>
              <a:rPr lang="zh-CN" altLang="en-US" dirty="0" smtClean="0"/>
              <a:t>设定数字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口的</a:t>
            </a:r>
            <a:r>
              <a:rPr lang="zh-CN" altLang="en-US" dirty="0" smtClean="0"/>
              <a:t>模式为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void loop()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digitalRead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switchPin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读数字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口上的</a:t>
            </a:r>
            <a:r>
              <a:rPr lang="zh-CN" altLang="en-US" dirty="0" smtClean="0"/>
              <a:t>状态（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if (HIGH ==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digitalWrite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LOW); // </a:t>
            </a:r>
            <a:r>
              <a:rPr lang="zh-CN" altLang="en-US" dirty="0" smtClean="0"/>
              <a:t>如果开关断开，</a:t>
            </a:r>
            <a:r>
              <a:rPr lang="en-US" altLang="zh-CN" dirty="0" smtClean="0"/>
              <a:t>LED </a:t>
            </a:r>
            <a:r>
              <a:rPr lang="zh-CN" altLang="en-US" dirty="0" smtClean="0"/>
              <a:t>灭（</a:t>
            </a:r>
            <a:r>
              <a:rPr lang="zh-CN" altLang="en-US" b="1" dirty="0" smtClean="0"/>
              <a:t>修改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else </a:t>
            </a:r>
            <a:r>
              <a:rPr lang="en-US" altLang="zh-CN" dirty="0" err="1" smtClean="0"/>
              <a:t>digitalWrite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HIGH); // </a:t>
            </a:r>
            <a:r>
              <a:rPr lang="zh-CN" altLang="en-US" dirty="0" smtClean="0"/>
              <a:t>如果开关闭合，</a:t>
            </a:r>
            <a:r>
              <a:rPr lang="en-US" altLang="zh-CN" dirty="0" smtClean="0"/>
              <a:t>LED </a:t>
            </a:r>
            <a:r>
              <a:rPr lang="zh-CN" altLang="en-US" dirty="0" smtClean="0"/>
              <a:t>亮（</a:t>
            </a:r>
            <a:r>
              <a:rPr lang="zh-CN" altLang="en-US" b="1" dirty="0" smtClean="0"/>
              <a:t>修改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b="1" i="1" dirty="0" smtClean="0"/>
              <a:t>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（接线）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功能：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调节电位器 </a:t>
            </a:r>
            <a:r>
              <a:rPr lang="en-US" altLang="zh-CN" sz="2400" dirty="0" err="1" smtClean="0"/>
              <a:t>RPot</a:t>
            </a:r>
            <a:r>
              <a:rPr lang="zh-CN" altLang="en-US" sz="2400" dirty="0" smtClean="0"/>
              <a:t>，使输入模拟量的变化来改变 </a:t>
            </a:r>
            <a:r>
              <a:rPr lang="en-US" altLang="zh-CN" sz="2400" dirty="0" smtClean="0"/>
              <a:t>LED </a:t>
            </a:r>
            <a:r>
              <a:rPr lang="zh-CN" altLang="en-US" sz="2400" dirty="0" smtClean="0"/>
              <a:t>闪烁的频率。</a:t>
            </a:r>
            <a:endParaRPr lang="en-US" altLang="zh-CN" sz="24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50482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、可控的</a:t>
            </a:r>
            <a:r>
              <a:rPr lang="en-US" altLang="zh-CN" sz="3200" b="1" i="1" dirty="0" smtClean="0"/>
              <a:t>LED</a:t>
            </a:r>
            <a:r>
              <a:rPr lang="zh-CN" altLang="en-US" sz="3200" b="1" i="1" dirty="0" smtClean="0"/>
              <a:t>（接线）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428596" y="928670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调节电位器 </a:t>
            </a:r>
            <a:r>
              <a:rPr lang="en-US" altLang="zh-CN" sz="2400" dirty="0" err="1" smtClean="0"/>
              <a:t>RPot</a:t>
            </a:r>
            <a:r>
              <a:rPr lang="zh-CN" altLang="en-US" sz="2400" dirty="0" smtClean="0"/>
              <a:t>，使输入模拟量的变化来改变 </a:t>
            </a:r>
            <a:r>
              <a:rPr lang="en-US" altLang="zh-CN" sz="2400" dirty="0" smtClean="0"/>
              <a:t>LED </a:t>
            </a:r>
            <a:r>
              <a:rPr lang="zh-CN" altLang="en-US" sz="2400" dirty="0" smtClean="0"/>
              <a:t>闪烁的频率。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642910" y="1785926"/>
            <a:ext cx="7929618" cy="42473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 = 13; // </a:t>
            </a:r>
            <a:r>
              <a:rPr lang="zh-CN" altLang="en-US" dirty="0" smtClean="0"/>
              <a:t>设定控制</a:t>
            </a:r>
            <a:r>
              <a:rPr lang="en-US" altLang="zh-CN" dirty="0" smtClean="0"/>
              <a:t>LED </a:t>
            </a:r>
            <a:r>
              <a:rPr lang="zh-CN" altLang="en-US" dirty="0" smtClean="0"/>
              <a:t>的数字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脚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RPotPin</a:t>
            </a:r>
            <a:r>
              <a:rPr lang="en-US" altLang="zh-CN" dirty="0" smtClean="0"/>
              <a:t> = 5; // </a:t>
            </a:r>
            <a:r>
              <a:rPr lang="zh-CN" altLang="en-US" dirty="0" smtClean="0"/>
              <a:t>设定模拟输入</a:t>
            </a:r>
            <a:r>
              <a:rPr lang="en-US" altLang="zh-CN" dirty="0" smtClean="0"/>
              <a:t>IO </a:t>
            </a:r>
            <a:r>
              <a:rPr lang="zh-CN" altLang="en-US" dirty="0" smtClean="0"/>
              <a:t>脚（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0; //</a:t>
            </a:r>
            <a:r>
              <a:rPr lang="zh-CN" altLang="en-US" dirty="0" smtClean="0"/>
              <a:t>定义一个</a:t>
            </a:r>
            <a:r>
              <a:rPr lang="zh-CN" altLang="en-US" dirty="0" smtClean="0"/>
              <a:t>变量（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void setup()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pinMode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OUTPUT); // </a:t>
            </a:r>
            <a:r>
              <a:rPr lang="zh-CN" altLang="en-US" dirty="0" smtClean="0"/>
              <a:t>设定数字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口的模式，</a:t>
            </a:r>
            <a:r>
              <a:rPr lang="en-US" altLang="zh-CN" dirty="0" smtClean="0"/>
              <a:t>OUTPUT </a:t>
            </a:r>
            <a:r>
              <a:rPr lang="zh-CN" altLang="en-US" dirty="0" smtClean="0"/>
              <a:t>为输出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void loop()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analogRead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RPotPin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读模拟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口上的</a:t>
            </a:r>
            <a:r>
              <a:rPr lang="zh-CN" altLang="en-US" dirty="0" smtClean="0"/>
              <a:t>数据（</a:t>
            </a:r>
            <a:r>
              <a:rPr lang="zh-CN" altLang="en-US" b="1" dirty="0" smtClean="0"/>
              <a:t>新增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err="1" smtClean="0"/>
              <a:t>digitalWrite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HIGH); // </a:t>
            </a:r>
            <a:r>
              <a:rPr lang="zh-CN" altLang="en-US" dirty="0" smtClean="0"/>
              <a:t>设定</a:t>
            </a:r>
            <a:r>
              <a:rPr lang="en-US" altLang="zh-CN" dirty="0" smtClean="0"/>
              <a:t>PIN13 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HIGH = 4V</a:t>
            </a:r>
          </a:p>
          <a:p>
            <a:r>
              <a:rPr lang="en-US" altLang="zh-CN" dirty="0" smtClean="0"/>
              <a:t>delay(value); // </a:t>
            </a:r>
            <a:r>
              <a:rPr lang="zh-CN" altLang="en-US" dirty="0" smtClean="0"/>
              <a:t>延时时间为模拟输入的</a:t>
            </a:r>
            <a:r>
              <a:rPr lang="zh-CN" altLang="en-US" dirty="0" smtClean="0"/>
              <a:t>值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修改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err="1" smtClean="0"/>
              <a:t>digitalWrite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ledPin</a:t>
            </a:r>
            <a:r>
              <a:rPr lang="en-US" altLang="zh-CN" dirty="0" smtClean="0"/>
              <a:t>, LOW); // </a:t>
            </a:r>
            <a:r>
              <a:rPr lang="zh-CN" altLang="en-US" dirty="0" smtClean="0"/>
              <a:t>设定</a:t>
            </a:r>
            <a:r>
              <a:rPr lang="en-US" altLang="zh-CN" dirty="0" smtClean="0"/>
              <a:t>PIN13 </a:t>
            </a:r>
            <a:r>
              <a:rPr lang="zh-CN" altLang="en-US" dirty="0" smtClean="0"/>
              <a:t>脚为</a:t>
            </a:r>
            <a:r>
              <a:rPr lang="en-US" altLang="zh-CN" dirty="0" smtClean="0"/>
              <a:t>LOW</a:t>
            </a:r>
          </a:p>
          <a:p>
            <a:r>
              <a:rPr lang="en-US" altLang="zh-CN" dirty="0" smtClean="0"/>
              <a:t>delay(value); // </a:t>
            </a:r>
            <a:r>
              <a:rPr lang="zh-CN" altLang="en-US" dirty="0" smtClean="0"/>
              <a:t>延时时间为模拟输入的</a:t>
            </a:r>
            <a:r>
              <a:rPr lang="zh-CN" altLang="en-US" dirty="0" smtClean="0"/>
              <a:t>值（</a:t>
            </a:r>
            <a:r>
              <a:rPr lang="zh-CN" altLang="en-US" b="1" dirty="0" smtClean="0"/>
              <a:t>修改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758</Words>
  <Application>Microsoft Office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幻灯片 1</vt:lpstr>
      <vt:lpstr>1、单独使用Anduino</vt:lpstr>
      <vt:lpstr>2、 连接LED（电路）</vt:lpstr>
      <vt:lpstr>2、连接LED（代码）</vt:lpstr>
      <vt:lpstr>3、连接LED（练习）</vt:lpstr>
      <vt:lpstr>4、可控的LED（接线）</vt:lpstr>
      <vt:lpstr>5、可控的LED（代码）</vt:lpstr>
      <vt:lpstr>6、可控的LED（接线）</vt:lpstr>
      <vt:lpstr>6、可控的LED（接线）</vt:lpstr>
      <vt:lpstr>7、可控的LED（思考）</vt:lpstr>
      <vt:lpstr>8、可控的LED（思考）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389</cp:revision>
  <dcterms:created xsi:type="dcterms:W3CDTF">2009-01-14T02:14:53Z</dcterms:created>
  <dcterms:modified xsi:type="dcterms:W3CDTF">2014-12-16T02:21:35Z</dcterms:modified>
</cp:coreProperties>
</file>