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510" r:id="rId2"/>
    <p:sldId id="647" r:id="rId3"/>
    <p:sldId id="653" r:id="rId4"/>
    <p:sldId id="654" r:id="rId5"/>
    <p:sldId id="655" r:id="rId6"/>
    <p:sldId id="648" r:id="rId7"/>
    <p:sldId id="649" r:id="rId8"/>
    <p:sldId id="650" r:id="rId9"/>
    <p:sldId id="651" r:id="rId10"/>
    <p:sldId id="652"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66"/>
    <a:srgbClr val="FF3300"/>
    <a:srgbClr val="BBE0E3"/>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86698" autoAdjust="0"/>
  </p:normalViewPr>
  <p:slideViewPr>
    <p:cSldViewPr>
      <p:cViewPr>
        <p:scale>
          <a:sx n="82" d="100"/>
          <a:sy n="82" d="100"/>
        </p:scale>
        <p:origin x="-1524"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239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39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39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39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5C46D4A-5AC3-4C8A-BF96-54D369062BD0}" type="slidenum">
              <a:rPr lang="en-US" altLang="zh-CN"/>
              <a:pPr>
                <a:defRPr/>
              </a:pPr>
              <a:t>‹#›</a:t>
            </a:fld>
            <a:endParaRPr lang="en-US" altLang="zh-CN"/>
          </a:p>
        </p:txBody>
      </p:sp>
    </p:spTree>
    <p:extLst>
      <p:ext uri="{BB962C8B-B14F-4D97-AF65-F5344CB8AC3E}">
        <p14:creationId xmlns="" xmlns:p14="http://schemas.microsoft.com/office/powerpoint/2010/main" val="2054507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BB586E-A7BC-4E52-A68A-B396D6C95C7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AC8E70A-C74A-4A4F-A0FE-4F1568F817B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671634-654D-4110-8B3F-5C46CE20EF5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F8AD3A-FB6B-4FB2-A1B1-F9457954BCA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EB890-AE0E-40A2-BA1A-A888FBB7A8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34630-B3E4-4201-AB01-87BAE238635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39AF5C2-5901-42A9-9436-65E4D42746E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CE53A26-FE43-400A-8054-94056C4E9BB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351D8B2-1ADA-411D-9DFF-6207660D665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029410-8A19-487B-852A-0CAA7E9F942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8EB1CE3-6274-45E4-A099-B11B1031AC0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7D10FCD-2CA6-4DBA-86B0-795AF73C6AA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8596" y="642918"/>
            <a:ext cx="8001056" cy="3970318"/>
          </a:xfrm>
          <a:prstGeom prst="rect">
            <a:avLst/>
          </a:prstGeom>
        </p:spPr>
        <p:txBody>
          <a:bodyPr wrap="square">
            <a:spAutoFit/>
          </a:bodyPr>
          <a:lstStyle/>
          <a:p>
            <a:pPr lvl="0" algn="ctr"/>
            <a:r>
              <a:rPr lang="zh-CN" altLang="en-US" sz="3600" b="1" dirty="0" smtClean="0">
                <a:solidFill>
                  <a:srgbClr val="000000"/>
                </a:solidFill>
                <a:latin typeface="黑体" pitchFamily="49" charset="-122"/>
                <a:ea typeface="黑体" pitchFamily="49" charset="-122"/>
              </a:rPr>
              <a:t>树莓派开发</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r>
              <a:rPr lang="en-US" altLang="zh-CN" sz="3600" b="1" smtClean="0">
                <a:solidFill>
                  <a:srgbClr val="000000"/>
                </a:solidFill>
                <a:latin typeface="黑体" pitchFamily="49" charset="-122"/>
                <a:ea typeface="黑体" pitchFamily="49" charset="-122"/>
              </a:rPr>
              <a:t>25 </a:t>
            </a:r>
            <a:r>
              <a:rPr lang="zh-CN" altLang="en-US" sz="3600" b="1" dirty="0" smtClean="0">
                <a:solidFill>
                  <a:srgbClr val="000000"/>
                </a:solidFill>
                <a:latin typeface="黑体" pitchFamily="49" charset="-122"/>
                <a:ea typeface="黑体" pitchFamily="49" charset="-122"/>
              </a:rPr>
              <a:t>在树莓派上运行</a:t>
            </a:r>
            <a:r>
              <a:rPr lang="en-US" sz="3600" dirty="0" err="1" smtClean="0"/>
              <a:t>Hadoop</a:t>
            </a: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a:p>
            <a:pPr lvl="0" algn="ctr"/>
            <a:endParaRPr lang="en-US" altLang="zh-CN" sz="3600" b="1" dirty="0" smtClean="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285720" y="857232"/>
            <a:ext cx="8601076" cy="5572164"/>
          </a:xfrm>
        </p:spPr>
        <p:txBody>
          <a:bodyPr/>
          <a:lstStyle/>
          <a:p>
            <a:pPr>
              <a:buFont typeface="Wingdings" pitchFamily="2" charset="2"/>
              <a:buChar char="p"/>
            </a:pPr>
            <a:r>
              <a:rPr lang="en-US" altLang="zh-CN" sz="2400" dirty="0" smtClean="0"/>
              <a:t>【</a:t>
            </a:r>
            <a:r>
              <a:rPr lang="zh-CN" altLang="en-US" sz="2400" dirty="0" smtClean="0"/>
              <a:t>启动</a:t>
            </a:r>
            <a:r>
              <a:rPr lang="en-US" altLang="zh-CN" sz="2400" dirty="0" smtClean="0"/>
              <a:t>】</a:t>
            </a:r>
            <a:r>
              <a:rPr lang="zh-CN" altLang="en-US" sz="2400" dirty="0" smtClean="0"/>
              <a:t>所有结点</a:t>
            </a:r>
          </a:p>
          <a:p>
            <a:pPr>
              <a:buNone/>
            </a:pPr>
            <a:r>
              <a:rPr lang="zh-CN" altLang="en-US" sz="2000" dirty="0" smtClean="0"/>
              <a:t> </a:t>
            </a:r>
            <a:r>
              <a:rPr lang="en-US" sz="2000" dirty="0" err="1" smtClean="0"/>
              <a:t>hadoop@hadoop</a:t>
            </a:r>
            <a:r>
              <a:rPr lang="en-US" sz="2000" dirty="0" smtClean="0"/>
              <a:t>-master:~/hadoop-1.0.4$ bin/shstart-all.sh </a:t>
            </a:r>
          </a:p>
          <a:p>
            <a:pPr>
              <a:buFont typeface="Wingdings" pitchFamily="2" charset="2"/>
              <a:buChar char="p"/>
            </a:pPr>
            <a:r>
              <a:rPr lang="en-US" sz="2400" dirty="0" smtClean="0"/>
              <a:t>【</a:t>
            </a:r>
            <a:r>
              <a:rPr lang="zh-CN" altLang="en-US" sz="2400" dirty="0" smtClean="0"/>
              <a:t>关闭</a:t>
            </a:r>
            <a:r>
              <a:rPr lang="en-US" altLang="zh-CN" sz="2400" dirty="0" smtClean="0"/>
              <a:t>】</a:t>
            </a:r>
            <a:r>
              <a:rPr lang="zh-CN" altLang="en-US" sz="2400" dirty="0" smtClean="0"/>
              <a:t>所有节点</a:t>
            </a:r>
          </a:p>
          <a:p>
            <a:pPr>
              <a:buNone/>
            </a:pPr>
            <a:r>
              <a:rPr lang="zh-CN" altLang="en-US" sz="2000" dirty="0" smtClean="0"/>
              <a:t> </a:t>
            </a:r>
            <a:r>
              <a:rPr lang="en-US" sz="2000" dirty="0" err="1" smtClean="0"/>
              <a:t>hadoop@hadoop</a:t>
            </a:r>
            <a:r>
              <a:rPr lang="en-US" sz="2000" dirty="0" smtClean="0"/>
              <a:t>-master:~/hadoop-1.0.4$ bin/shstop-all.sh </a:t>
            </a:r>
          </a:p>
          <a:p>
            <a:pPr>
              <a:buFont typeface="Wingdings" pitchFamily="2" charset="2"/>
              <a:buChar char="p"/>
            </a:pPr>
            <a:r>
              <a:rPr lang="en-US" sz="2400" dirty="0" smtClean="0"/>
              <a:t>【</a:t>
            </a:r>
            <a:r>
              <a:rPr lang="zh-CN" altLang="en-US" sz="2400" dirty="0" smtClean="0"/>
              <a:t>格式化</a:t>
            </a:r>
            <a:r>
              <a:rPr lang="en-US" altLang="zh-CN" sz="2400" dirty="0" smtClean="0"/>
              <a:t>】</a:t>
            </a:r>
            <a:endParaRPr lang="zh-CN" altLang="en-US" sz="2400" dirty="0" smtClean="0"/>
          </a:p>
          <a:p>
            <a:pPr>
              <a:buNone/>
            </a:pPr>
            <a:r>
              <a:rPr lang="en-US" sz="2000" dirty="0" err="1" smtClean="0"/>
              <a:t>hadoop@hadoop</a:t>
            </a:r>
            <a:r>
              <a:rPr lang="en-US" sz="2000" dirty="0" smtClean="0"/>
              <a:t>-master:~$ </a:t>
            </a:r>
            <a:r>
              <a:rPr lang="en-US" sz="2000" dirty="0" err="1" smtClean="0"/>
              <a:t>cd</a:t>
            </a:r>
            <a:r>
              <a:rPr lang="en-US" sz="2000" dirty="0" smtClean="0"/>
              <a:t> hadoop-1.0.4/ </a:t>
            </a:r>
          </a:p>
          <a:p>
            <a:pPr>
              <a:buNone/>
            </a:pPr>
            <a:r>
              <a:rPr lang="en-US" sz="2000" dirty="0" err="1" smtClean="0"/>
              <a:t>hadoop@hadoop</a:t>
            </a:r>
            <a:r>
              <a:rPr lang="en-US" sz="2000" dirty="0" smtClean="0"/>
              <a:t>-master:~/hadoop-1.0.4$ bin/</a:t>
            </a:r>
            <a:r>
              <a:rPr lang="en-US" sz="2000" dirty="0" err="1" smtClean="0"/>
              <a:t>hadoop</a:t>
            </a:r>
            <a:r>
              <a:rPr lang="en-US" sz="2000" dirty="0" smtClean="0"/>
              <a:t> </a:t>
            </a:r>
            <a:r>
              <a:rPr lang="en-US" sz="2000" dirty="0" err="1" smtClean="0"/>
              <a:t>namenode</a:t>
            </a:r>
            <a:r>
              <a:rPr lang="en-US" sz="2000" dirty="0" smtClean="0"/>
              <a:t> -format</a:t>
            </a:r>
          </a:p>
          <a:p>
            <a:pPr>
              <a:buFont typeface="Wingdings" pitchFamily="2" charset="2"/>
              <a:buChar char="p"/>
            </a:pPr>
            <a:r>
              <a:rPr lang="en-US" sz="2400" dirty="0" smtClean="0"/>
              <a:t>【</a:t>
            </a:r>
            <a:r>
              <a:rPr lang="zh-CN" altLang="en-US" sz="2400" dirty="0" smtClean="0"/>
              <a:t>文件系统操作</a:t>
            </a:r>
            <a:r>
              <a:rPr lang="en-US" altLang="zh-CN" sz="2400" smtClean="0"/>
              <a:t>】</a:t>
            </a:r>
            <a:endParaRPr lang="en-US" sz="2000" dirty="0" smtClean="0"/>
          </a:p>
          <a:p>
            <a:pPr>
              <a:buNone/>
            </a:pPr>
            <a:r>
              <a:rPr lang="en-US" sz="2000" dirty="0" err="1" smtClean="0"/>
              <a:t>hadoop@hadoop</a:t>
            </a:r>
            <a:r>
              <a:rPr lang="en-US" sz="2000" dirty="0" smtClean="0"/>
              <a:t>-master:~$ </a:t>
            </a:r>
            <a:r>
              <a:rPr lang="en-US" sz="2000" dirty="0" err="1" smtClean="0"/>
              <a:t>hadoop</a:t>
            </a:r>
            <a:r>
              <a:rPr lang="en-US" sz="2000" dirty="0" smtClean="0"/>
              <a:t> </a:t>
            </a:r>
            <a:r>
              <a:rPr lang="en-US" sz="2000" dirty="0" err="1" smtClean="0"/>
              <a:t>dfs</a:t>
            </a:r>
            <a:r>
              <a:rPr lang="en-US" sz="2000" dirty="0" smtClean="0"/>
              <a:t> -</a:t>
            </a:r>
            <a:r>
              <a:rPr lang="en-US" sz="2000" dirty="0" err="1" smtClean="0"/>
              <a:t>mkdir</a:t>
            </a:r>
            <a:r>
              <a:rPr lang="en-US" sz="2000" dirty="0" smtClean="0"/>
              <a:t> </a:t>
            </a:r>
            <a:r>
              <a:rPr lang="en-US" sz="2000" dirty="0" err="1" smtClean="0"/>
              <a:t>os</a:t>
            </a:r>
            <a:endParaRPr lang="en-US" sz="2000" dirty="0" smtClean="0"/>
          </a:p>
          <a:p>
            <a:pPr>
              <a:buNone/>
            </a:pPr>
            <a:r>
              <a:rPr lang="en-US" sz="2000" dirty="0" err="1" smtClean="0"/>
              <a:t>hadoop@hadoop</a:t>
            </a:r>
            <a:r>
              <a:rPr lang="en-US" sz="2000" dirty="0" smtClean="0"/>
              <a:t>-master:~/hadoop-1.0.2$ bin/</a:t>
            </a:r>
            <a:r>
              <a:rPr lang="en-US" sz="2000" dirty="0" err="1" smtClean="0"/>
              <a:t>hadoop</a:t>
            </a:r>
            <a:r>
              <a:rPr lang="en-US" sz="2000" dirty="0" smtClean="0"/>
              <a:t> </a:t>
            </a:r>
            <a:r>
              <a:rPr lang="en-US" sz="2000" dirty="0" err="1" smtClean="0"/>
              <a:t>dfs</a:t>
            </a:r>
            <a:r>
              <a:rPr lang="en-US" sz="2000" dirty="0" smtClean="0"/>
              <a:t> -put bin/start-all.sh </a:t>
            </a:r>
            <a:r>
              <a:rPr lang="en-US" sz="2000" dirty="0" err="1" smtClean="0"/>
              <a:t>os</a:t>
            </a:r>
            <a:endParaRPr lang="en-US" sz="2000" dirty="0" smtClean="0"/>
          </a:p>
          <a:p>
            <a:pPr>
              <a:buNone/>
            </a:pPr>
            <a:r>
              <a:rPr lang="en-US" sz="2000" dirty="0" err="1" smtClean="0"/>
              <a:t>hadoop@hadoop</a:t>
            </a:r>
            <a:r>
              <a:rPr lang="en-US" sz="2000" dirty="0" smtClean="0"/>
              <a:t>-master:~/hadoop-1.0.2$ bin/</a:t>
            </a:r>
            <a:r>
              <a:rPr lang="en-US" sz="2000" dirty="0" err="1" smtClean="0"/>
              <a:t>hadoop</a:t>
            </a:r>
            <a:r>
              <a:rPr lang="en-US" sz="2000" dirty="0" smtClean="0"/>
              <a:t> </a:t>
            </a:r>
            <a:r>
              <a:rPr lang="en-US" sz="2000" dirty="0" err="1" smtClean="0"/>
              <a:t>dfs</a:t>
            </a:r>
            <a:r>
              <a:rPr lang="en-US" sz="2000" dirty="0" smtClean="0"/>
              <a:t> -</a:t>
            </a:r>
            <a:r>
              <a:rPr lang="en-US" sz="2000" dirty="0" err="1" smtClean="0"/>
              <a:t>ls</a:t>
            </a:r>
            <a:r>
              <a:rPr lang="en-US" sz="2000" dirty="0" smtClean="0"/>
              <a:t> </a:t>
            </a:r>
            <a:r>
              <a:rPr lang="en-US" sz="2000" dirty="0" err="1" smtClean="0"/>
              <a:t>os</a:t>
            </a:r>
            <a:endParaRPr lang="en-US" sz="2000" dirty="0" smtClean="0"/>
          </a:p>
          <a:p>
            <a:pPr>
              <a:buNone/>
            </a:pPr>
            <a:r>
              <a:rPr lang="en-US" sz="2000" dirty="0" err="1" smtClean="0"/>
              <a:t>drwxr</a:t>
            </a:r>
            <a:r>
              <a:rPr lang="en-US" sz="2000" dirty="0" smtClean="0"/>
              <a:t>-</a:t>
            </a:r>
            <a:r>
              <a:rPr lang="en-US" sz="2000" dirty="0" err="1" smtClean="0"/>
              <a:t>xr</a:t>
            </a:r>
            <a:r>
              <a:rPr lang="en-US" sz="2000" dirty="0" smtClean="0"/>
              <a:t>-x - </a:t>
            </a:r>
            <a:r>
              <a:rPr lang="en-US" sz="2000" dirty="0" err="1" smtClean="0"/>
              <a:t>hadoop</a:t>
            </a:r>
            <a:r>
              <a:rPr lang="en-US" sz="2000" dirty="0" smtClean="0"/>
              <a:t> </a:t>
            </a:r>
            <a:r>
              <a:rPr lang="en-US" sz="2000" dirty="0" err="1" smtClean="0"/>
              <a:t>supergroup</a:t>
            </a:r>
            <a:r>
              <a:rPr lang="en-US" sz="2000" dirty="0" smtClean="0"/>
              <a:t> 0 2012-05-08 11:38 /user/</a:t>
            </a:r>
            <a:r>
              <a:rPr lang="en-US" sz="2000" dirty="0" err="1" smtClean="0"/>
              <a:t>hadoop</a:t>
            </a:r>
            <a:r>
              <a:rPr lang="en-US" sz="2000" dirty="0" smtClean="0"/>
              <a:t>/</a:t>
            </a:r>
            <a:r>
              <a:rPr lang="en-US" sz="2000" dirty="0" err="1" smtClean="0"/>
              <a:t>os</a:t>
            </a:r>
            <a:r>
              <a:rPr lang="en-US" sz="2000" dirty="0" smtClean="0"/>
              <a:t>/start-all.sh</a:t>
            </a:r>
          </a:p>
          <a:p>
            <a:pPr>
              <a:buNone/>
            </a:pPr>
            <a:r>
              <a:rPr lang="zh-CN" altLang="en-US" sz="2400" b="1" dirty="0" smtClean="0"/>
              <a:t>有关</a:t>
            </a:r>
            <a:r>
              <a:rPr lang="en-US" sz="2400" b="1" dirty="0" err="1" smtClean="0"/>
              <a:t>hadoop</a:t>
            </a:r>
            <a:r>
              <a:rPr lang="zh-CN" altLang="en-US" sz="2400" b="1" dirty="0" smtClean="0"/>
              <a:t>的更多内容，请自学。</a:t>
            </a:r>
            <a:endParaRPr lang="en-US" sz="2400" b="1" dirty="0" smtClean="0"/>
          </a:p>
          <a:p>
            <a:pPr>
              <a:buNone/>
            </a:pPr>
            <a:endParaRPr lang="en-US" sz="20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zh-CN" altLang="en-US" sz="3200" b="1" i="1" dirty="0" smtClean="0"/>
              <a:t>４、</a:t>
            </a:r>
            <a:r>
              <a:rPr lang="en-US" sz="3200" b="1" dirty="0" err="1" smtClean="0"/>
              <a:t>Hadoop</a:t>
            </a:r>
            <a:r>
              <a:rPr lang="zh-CN" altLang="en-US" sz="3200" b="1" dirty="0" smtClean="0"/>
              <a:t>命令</a:t>
            </a:r>
            <a:endParaRPr lang="zh-CN" altLang="en-US" sz="32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428596" y="857232"/>
            <a:ext cx="8458200" cy="5572164"/>
          </a:xfrm>
        </p:spPr>
        <p:txBody>
          <a:bodyPr/>
          <a:lstStyle/>
          <a:p>
            <a:pPr>
              <a:buNone/>
            </a:pPr>
            <a:r>
              <a:rPr lang="en-US" sz="2400" dirty="0" err="1" smtClean="0"/>
              <a:t>Hadoop</a:t>
            </a:r>
            <a:r>
              <a:rPr lang="zh-CN" altLang="en-US" sz="2400" dirty="0" smtClean="0"/>
              <a:t>是一个由</a:t>
            </a:r>
            <a:r>
              <a:rPr lang="en-US" sz="2400" dirty="0" smtClean="0"/>
              <a:t>Apache</a:t>
            </a:r>
            <a:r>
              <a:rPr lang="zh-CN" altLang="en-US" sz="2400" dirty="0" smtClean="0"/>
              <a:t>基金会开发的分布式系统基础架构</a:t>
            </a:r>
          </a:p>
          <a:p>
            <a:pPr>
              <a:buFont typeface="Wingdings" pitchFamily="2" charset="2"/>
              <a:buChar char="p"/>
            </a:pPr>
            <a:r>
              <a:rPr lang="zh-CN" altLang="en-US" sz="2400" dirty="0" smtClean="0"/>
              <a:t>用户可以在不了解分布式底层细节的情况下，开发分布式程序。充分利用集群的威力进行高速运算和存储。</a:t>
            </a:r>
            <a:endParaRPr lang="en-US" altLang="zh-CN" sz="2400" dirty="0" smtClean="0"/>
          </a:p>
          <a:p>
            <a:pPr>
              <a:buFont typeface="Wingdings" pitchFamily="2" charset="2"/>
              <a:buChar char="p"/>
            </a:pPr>
            <a:r>
              <a:rPr lang="en-US" sz="2400" dirty="0" err="1" smtClean="0"/>
              <a:t>Hadoop</a:t>
            </a:r>
            <a:r>
              <a:rPr lang="zh-CN" altLang="en-US" sz="2400" dirty="0" smtClean="0"/>
              <a:t>实现了一个分布式文件系统（</a:t>
            </a:r>
            <a:r>
              <a:rPr lang="en-US" sz="2400" dirty="0" err="1" smtClean="0"/>
              <a:t>Hadoop</a:t>
            </a:r>
            <a:r>
              <a:rPr lang="en-US" sz="2400" dirty="0" smtClean="0"/>
              <a:t> Distributed File System），</a:t>
            </a:r>
            <a:r>
              <a:rPr lang="zh-CN" altLang="en-US" sz="2400" dirty="0" smtClean="0"/>
              <a:t>简称</a:t>
            </a:r>
            <a:r>
              <a:rPr lang="en-US" sz="2400" dirty="0" smtClean="0"/>
              <a:t>HDFS。</a:t>
            </a:r>
          </a:p>
          <a:p>
            <a:pPr>
              <a:buFont typeface="Wingdings" pitchFamily="2" charset="2"/>
              <a:buChar char="p"/>
            </a:pPr>
            <a:r>
              <a:rPr lang="en-US" sz="2400" dirty="0" smtClean="0"/>
              <a:t>HDFS</a:t>
            </a:r>
            <a:r>
              <a:rPr lang="zh-CN" altLang="en-US" sz="2400" dirty="0" smtClean="0"/>
              <a:t>有高容错性的特点，并且设计用来部署在低廉的硬件上；而且它提供高吞吐量来访问应用程序的数据，适合那些有着超大数据集的应用程序。</a:t>
            </a:r>
            <a:endParaRPr lang="en-US" altLang="zh-CN" sz="2400" dirty="0" smtClean="0"/>
          </a:p>
          <a:p>
            <a:pPr>
              <a:buFont typeface="Wingdings" pitchFamily="2" charset="2"/>
              <a:buChar char="p"/>
            </a:pPr>
            <a:r>
              <a:rPr lang="en-US" sz="2400" dirty="0" smtClean="0"/>
              <a:t>HDFS</a:t>
            </a:r>
            <a:r>
              <a:rPr lang="zh-CN" altLang="en-US" sz="2400" dirty="0" smtClean="0"/>
              <a:t>放宽了</a:t>
            </a:r>
            <a:r>
              <a:rPr lang="en-US" sz="2400" dirty="0" smtClean="0"/>
              <a:t>POSIX</a:t>
            </a:r>
            <a:r>
              <a:rPr lang="zh-CN" altLang="en-US" sz="2400" dirty="0" smtClean="0"/>
              <a:t>的要求，可以以流的形式访问（</a:t>
            </a:r>
            <a:r>
              <a:rPr lang="en-US" sz="2400" dirty="0" smtClean="0"/>
              <a:t>streaming access）</a:t>
            </a:r>
            <a:r>
              <a:rPr lang="zh-CN" altLang="en-US" sz="2400" dirty="0" smtClean="0"/>
              <a:t>文件系统中的数据。</a:t>
            </a:r>
            <a:endParaRPr lang="en-US" altLang="zh-CN" sz="2400" dirty="0" smtClean="0"/>
          </a:p>
          <a:p>
            <a:pPr>
              <a:buFont typeface="Wingdings" pitchFamily="2" charset="2"/>
              <a:buChar char="p"/>
            </a:pPr>
            <a:r>
              <a:rPr lang="en-US" sz="2400" dirty="0" err="1" smtClean="0"/>
              <a:t>Hadoop</a:t>
            </a:r>
            <a:r>
              <a:rPr lang="zh-CN" altLang="en-US" sz="2400" dirty="0" smtClean="0"/>
              <a:t>的框架最核心的设计就是：</a:t>
            </a:r>
            <a:r>
              <a:rPr lang="en-US" sz="2400" dirty="0" smtClean="0"/>
              <a:t>HDFS</a:t>
            </a:r>
            <a:r>
              <a:rPr lang="zh-CN" altLang="en-US" sz="2400" dirty="0" smtClean="0"/>
              <a:t>和</a:t>
            </a:r>
            <a:r>
              <a:rPr lang="en-US" sz="2400" dirty="0" err="1" smtClean="0"/>
              <a:t>MapReduce</a:t>
            </a:r>
            <a:r>
              <a:rPr lang="en-US" sz="2400" dirty="0" smtClean="0"/>
              <a:t>。HDFS</a:t>
            </a:r>
            <a:r>
              <a:rPr lang="zh-CN" altLang="en-US" sz="2400" dirty="0" smtClean="0"/>
              <a:t>为海量的数据提供了存储，则</a:t>
            </a:r>
            <a:r>
              <a:rPr lang="en-US" sz="2400" dirty="0" err="1" smtClean="0"/>
              <a:t>MapReduce</a:t>
            </a:r>
            <a:r>
              <a:rPr lang="zh-CN" altLang="en-US" sz="2400" dirty="0" smtClean="0"/>
              <a:t>为海量的数据提供了计算。</a:t>
            </a:r>
            <a:endParaRPr lang="zh-CN" altLang="en-US" sz="24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zh-CN" altLang="en-US" sz="3200" b="1" dirty="0" smtClean="0"/>
              <a:t>有关</a:t>
            </a:r>
            <a:r>
              <a:rPr lang="en-US" sz="3200" dirty="0" err="1" smtClean="0"/>
              <a:t>Hadoop</a:t>
            </a:r>
            <a:endParaRPr lang="zh-CN" altLang="en-US" sz="3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285720" y="857232"/>
            <a:ext cx="8601076" cy="5572164"/>
          </a:xfrm>
        </p:spPr>
        <p:txBody>
          <a:bodyPr/>
          <a:lstStyle/>
          <a:p>
            <a:pPr>
              <a:buFont typeface="Wingdings" pitchFamily="2" charset="2"/>
              <a:buChar char="p"/>
            </a:pPr>
            <a:r>
              <a:rPr lang="en-US" altLang="zh-CN" sz="2400" b="1" dirty="0" err="1" smtClean="0"/>
              <a:t>hadoop</a:t>
            </a:r>
            <a:r>
              <a:rPr lang="zh-CN" altLang="en-US" sz="2400" b="1" dirty="0" smtClean="0"/>
              <a:t>是什么</a:t>
            </a:r>
            <a:endParaRPr lang="en-US" altLang="zh-CN" sz="2400" b="1" dirty="0" smtClean="0"/>
          </a:p>
          <a:p>
            <a:pPr>
              <a:buFont typeface="Wingdings" pitchFamily="2" charset="2"/>
              <a:buChar char="p"/>
            </a:pPr>
            <a:r>
              <a:rPr lang="en-US" altLang="zh-CN" sz="2400" dirty="0" err="1" smtClean="0"/>
              <a:t>Hadoop</a:t>
            </a:r>
            <a:r>
              <a:rPr lang="zh-CN" altLang="en-US" sz="2400" dirty="0" smtClean="0"/>
              <a:t>是一个开源的框架，可编写和运行不是应用处理大规模数据，是专为离线和大规模数据分析而设计的，并不适合那种对几个记录随机读写的在线事务处理模式。</a:t>
            </a:r>
            <a:endParaRPr lang="en-US" altLang="zh-CN" sz="2400" dirty="0" smtClean="0"/>
          </a:p>
          <a:p>
            <a:pPr>
              <a:buFont typeface="Wingdings" pitchFamily="2" charset="2"/>
              <a:buChar char="p"/>
            </a:pPr>
            <a:r>
              <a:rPr lang="en-US" altLang="zh-CN" sz="2400" dirty="0" err="1" smtClean="0"/>
              <a:t>Hadoop</a:t>
            </a:r>
            <a:r>
              <a:rPr lang="en-US" altLang="zh-CN" sz="2400" dirty="0" smtClean="0"/>
              <a:t>=HDFS</a:t>
            </a:r>
            <a:r>
              <a:rPr lang="zh-CN" altLang="en-US" sz="2400" dirty="0" smtClean="0"/>
              <a:t>（文件系统，数据存储技术相关）</a:t>
            </a:r>
            <a:r>
              <a:rPr lang="en-US" altLang="zh-CN" sz="2400" dirty="0" smtClean="0"/>
              <a:t>+ </a:t>
            </a:r>
            <a:r>
              <a:rPr lang="en-US" altLang="zh-CN" sz="2400" dirty="0" err="1" smtClean="0"/>
              <a:t>Mapreduce</a:t>
            </a:r>
            <a:r>
              <a:rPr lang="zh-CN" altLang="en-US" sz="2400" dirty="0" smtClean="0"/>
              <a:t>（数据处理）</a:t>
            </a:r>
            <a:endParaRPr lang="en-US" altLang="zh-CN" sz="2400" dirty="0" smtClean="0"/>
          </a:p>
          <a:p>
            <a:pPr>
              <a:buFont typeface="Wingdings" pitchFamily="2" charset="2"/>
              <a:buChar char="p"/>
            </a:pPr>
            <a:r>
              <a:rPr lang="en-US" altLang="zh-CN" sz="2400" dirty="0" err="1" smtClean="0"/>
              <a:t>Hadoop</a:t>
            </a:r>
            <a:r>
              <a:rPr lang="zh-CN" altLang="en-US" sz="2400" dirty="0" smtClean="0"/>
              <a:t>的数据来源可以是任何形式，在处理半结构化和非结构化数据上与关系型数据库相比有更好的性能，具有更灵活的处理能力，不管任何数据形式最终会转化为</a:t>
            </a:r>
            <a:r>
              <a:rPr lang="en-US" altLang="zh-CN" sz="2400" dirty="0" smtClean="0"/>
              <a:t>key/value</a:t>
            </a:r>
          </a:p>
          <a:p>
            <a:pPr>
              <a:buFont typeface="Wingdings" pitchFamily="2" charset="2"/>
              <a:buChar char="p"/>
            </a:pPr>
            <a:r>
              <a:rPr lang="en-US" altLang="zh-CN" sz="2400" dirty="0" smtClean="0"/>
              <a:t>key/value</a:t>
            </a:r>
            <a:r>
              <a:rPr lang="zh-CN" altLang="en-US" sz="2400" dirty="0" smtClean="0"/>
              <a:t>是基本数据单元。用函数式变成</a:t>
            </a:r>
            <a:r>
              <a:rPr lang="en-US" altLang="zh-CN" sz="2400" dirty="0" err="1" smtClean="0"/>
              <a:t>Mapreduce</a:t>
            </a:r>
            <a:r>
              <a:rPr lang="zh-CN" altLang="en-US" sz="2400" dirty="0" smtClean="0"/>
              <a:t>代替</a:t>
            </a:r>
            <a:r>
              <a:rPr lang="en-US" altLang="zh-CN" sz="2400" dirty="0" smtClean="0"/>
              <a:t>SQL</a:t>
            </a:r>
            <a:r>
              <a:rPr lang="zh-CN" altLang="en-US" sz="2400" dirty="0" smtClean="0"/>
              <a:t>，</a:t>
            </a:r>
            <a:r>
              <a:rPr lang="en-US" altLang="zh-CN" sz="2400" dirty="0" smtClean="0"/>
              <a:t>SQL</a:t>
            </a:r>
            <a:r>
              <a:rPr lang="zh-CN" altLang="en-US" sz="2400" dirty="0" smtClean="0"/>
              <a:t>是查询语句，而</a:t>
            </a:r>
            <a:r>
              <a:rPr lang="en-US" altLang="zh-CN" sz="2400" dirty="0" err="1" smtClean="0"/>
              <a:t>Mapreduce</a:t>
            </a:r>
            <a:r>
              <a:rPr lang="zh-CN" altLang="en-US" sz="2400" dirty="0" smtClean="0"/>
              <a:t>则是使用脚本和代码，而对于适用于关系型数据库，习惯</a:t>
            </a:r>
            <a:r>
              <a:rPr lang="en-US" altLang="zh-CN" sz="2400" dirty="0" smtClean="0"/>
              <a:t>SQL</a:t>
            </a:r>
            <a:r>
              <a:rPr lang="zh-CN" altLang="en-US" sz="2400" dirty="0" smtClean="0"/>
              <a:t>的</a:t>
            </a:r>
            <a:r>
              <a:rPr lang="en-US" altLang="zh-CN" sz="2400" dirty="0" err="1" smtClean="0"/>
              <a:t>Hadoop</a:t>
            </a:r>
            <a:r>
              <a:rPr lang="zh-CN" altLang="en-US" sz="2400" dirty="0" smtClean="0"/>
              <a:t>有开源工具</a:t>
            </a:r>
            <a:r>
              <a:rPr lang="en-US" altLang="zh-CN" sz="2400" dirty="0" smtClean="0"/>
              <a:t>hive</a:t>
            </a:r>
            <a:r>
              <a:rPr lang="zh-CN" altLang="en-US" sz="2400" dirty="0" smtClean="0"/>
              <a:t>代替。</a:t>
            </a:r>
            <a:endParaRPr lang="en-US" sz="20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zh-CN" altLang="en-US" sz="3200" b="1" dirty="0" smtClean="0"/>
              <a:t>有关</a:t>
            </a:r>
            <a:r>
              <a:rPr lang="en-US" sz="3200" dirty="0" err="1" smtClean="0"/>
              <a:t>Hadoop</a:t>
            </a:r>
            <a:endParaRPr lang="zh-CN" altLang="en-US" sz="3200" b="1"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285720" y="857232"/>
            <a:ext cx="8601076" cy="5572164"/>
          </a:xfrm>
        </p:spPr>
        <p:txBody>
          <a:bodyPr/>
          <a:lstStyle/>
          <a:p>
            <a:pPr>
              <a:buFont typeface="Wingdings" pitchFamily="2" charset="2"/>
              <a:buChar char="p"/>
            </a:pPr>
            <a:r>
              <a:rPr lang="en-US" altLang="zh-CN" sz="2400" b="1" dirty="0" err="1" smtClean="0"/>
              <a:t>hadoop</a:t>
            </a:r>
            <a:r>
              <a:rPr lang="zh-CN" altLang="en-US" sz="2400" b="1" dirty="0" smtClean="0"/>
              <a:t>能做什么？</a:t>
            </a:r>
            <a:endParaRPr lang="en-US" altLang="zh-CN" sz="2400" b="1" dirty="0" smtClean="0"/>
          </a:p>
          <a:p>
            <a:pPr>
              <a:buFont typeface="Wingdings" pitchFamily="2" charset="2"/>
              <a:buChar char="p"/>
            </a:pPr>
            <a:r>
              <a:rPr lang="en-US" altLang="zh-CN" sz="2400" dirty="0" err="1" smtClean="0"/>
              <a:t>hadoop</a:t>
            </a:r>
            <a:r>
              <a:rPr lang="zh-CN" altLang="en-US" sz="2400" dirty="0" smtClean="0"/>
              <a:t>擅长日志分析，</a:t>
            </a:r>
            <a:r>
              <a:rPr lang="en-US" altLang="zh-CN" sz="2400" dirty="0" err="1" smtClean="0"/>
              <a:t>facebook</a:t>
            </a:r>
            <a:r>
              <a:rPr lang="zh-CN" altLang="en-US" sz="2400" dirty="0" smtClean="0"/>
              <a:t>就用</a:t>
            </a:r>
            <a:r>
              <a:rPr lang="en-US" altLang="zh-CN" sz="2400" dirty="0" smtClean="0"/>
              <a:t>Hive</a:t>
            </a:r>
            <a:r>
              <a:rPr lang="zh-CN" altLang="en-US" sz="2400" dirty="0" smtClean="0"/>
              <a:t>来进行日志分析</a:t>
            </a:r>
            <a:endParaRPr lang="en-US" altLang="zh-CN" sz="2400" dirty="0" smtClean="0"/>
          </a:p>
          <a:p>
            <a:pPr>
              <a:buFont typeface="Wingdings" pitchFamily="2" charset="2"/>
              <a:buChar char="p"/>
            </a:pPr>
            <a:r>
              <a:rPr lang="en-US" altLang="zh-CN" sz="2400" dirty="0" smtClean="0"/>
              <a:t>2009</a:t>
            </a:r>
            <a:r>
              <a:rPr lang="zh-CN" altLang="en-US" sz="2400" dirty="0" smtClean="0"/>
              <a:t>年时，</a:t>
            </a:r>
            <a:r>
              <a:rPr lang="en-US" altLang="zh-CN" sz="2400" dirty="0" err="1" smtClean="0"/>
              <a:t>facebook</a:t>
            </a:r>
            <a:r>
              <a:rPr lang="zh-CN" altLang="en-US" sz="2400" dirty="0" smtClean="0"/>
              <a:t>就有非编程人员的</a:t>
            </a:r>
            <a:r>
              <a:rPr lang="en-US" altLang="zh-CN" sz="2400" dirty="0" smtClean="0"/>
              <a:t>30%</a:t>
            </a:r>
            <a:r>
              <a:rPr lang="zh-CN" altLang="en-US" sz="2400" dirty="0" smtClean="0"/>
              <a:t>的人使用</a:t>
            </a:r>
            <a:r>
              <a:rPr lang="en-US" altLang="zh-CN" sz="2400" dirty="0" err="1" smtClean="0"/>
              <a:t>HiveQL</a:t>
            </a:r>
            <a:r>
              <a:rPr lang="zh-CN" altLang="en-US" sz="2400" dirty="0" smtClean="0"/>
              <a:t>进行数据分析；淘宝搜索中的自定义筛选也使用的</a:t>
            </a:r>
            <a:r>
              <a:rPr lang="en-US" altLang="zh-CN" sz="2400" dirty="0" smtClean="0"/>
              <a:t>Hive</a:t>
            </a:r>
            <a:r>
              <a:rPr lang="zh-CN" altLang="en-US" sz="2400" dirty="0" smtClean="0"/>
              <a:t>；利用</a:t>
            </a:r>
            <a:r>
              <a:rPr lang="en-US" altLang="zh-CN" sz="2400" dirty="0" smtClean="0"/>
              <a:t>Pig</a:t>
            </a:r>
            <a:r>
              <a:rPr lang="zh-CN" altLang="en-US" sz="2400" dirty="0" smtClean="0"/>
              <a:t>还可以做高级的数据处理，包括</a:t>
            </a:r>
            <a:r>
              <a:rPr lang="en-US" altLang="zh-CN" sz="2400" dirty="0" smtClean="0"/>
              <a:t>Twitter</a:t>
            </a:r>
            <a:r>
              <a:rPr lang="zh-CN" altLang="en-US" sz="2400" dirty="0" smtClean="0"/>
              <a:t>、</a:t>
            </a:r>
            <a:r>
              <a:rPr lang="en-US" altLang="zh-CN" sz="2400" dirty="0" smtClean="0"/>
              <a:t>LinkedIn </a:t>
            </a:r>
            <a:r>
              <a:rPr lang="zh-CN" altLang="en-US" sz="2400" dirty="0" smtClean="0"/>
              <a:t>上用于发现您可能认识的人，可以实现类似</a:t>
            </a:r>
            <a:r>
              <a:rPr lang="en-US" altLang="zh-CN" sz="2400" dirty="0" smtClean="0"/>
              <a:t>Amazon.com</a:t>
            </a:r>
            <a:r>
              <a:rPr lang="zh-CN" altLang="en-US" sz="2400" dirty="0" smtClean="0"/>
              <a:t>的协同过滤的推荐效果。淘宝的商品推荐也是！在</a:t>
            </a:r>
            <a:r>
              <a:rPr lang="en-US" altLang="zh-CN" sz="2400" dirty="0" smtClean="0"/>
              <a:t>Yahoo</a:t>
            </a:r>
            <a:r>
              <a:rPr lang="zh-CN" altLang="en-US" sz="2400" dirty="0" smtClean="0"/>
              <a:t>！的</a:t>
            </a:r>
            <a:r>
              <a:rPr lang="en-US" altLang="zh-CN" sz="2400" dirty="0" smtClean="0"/>
              <a:t>40%</a:t>
            </a:r>
            <a:r>
              <a:rPr lang="zh-CN" altLang="en-US" sz="2400" dirty="0" smtClean="0"/>
              <a:t>的</a:t>
            </a:r>
            <a:r>
              <a:rPr lang="en-US" altLang="zh-CN" sz="2400" dirty="0" err="1" smtClean="0"/>
              <a:t>Hadoop</a:t>
            </a:r>
            <a:r>
              <a:rPr lang="zh-CN" altLang="en-US" sz="2400" dirty="0" smtClean="0"/>
              <a:t>作业是用</a:t>
            </a:r>
            <a:r>
              <a:rPr lang="en-US" altLang="zh-CN" sz="2400" dirty="0" smtClean="0"/>
              <a:t>pig</a:t>
            </a:r>
            <a:r>
              <a:rPr lang="zh-CN" altLang="en-US" sz="2400" dirty="0" smtClean="0"/>
              <a:t>运行的，包括垃圾邮件的识别和过滤，还有用户特征建模。（</a:t>
            </a:r>
            <a:r>
              <a:rPr lang="en-US" altLang="zh-CN" sz="2400" dirty="0" smtClean="0"/>
              <a:t>2012</a:t>
            </a:r>
            <a:r>
              <a:rPr lang="zh-CN" altLang="en-US" sz="2400" dirty="0" smtClean="0"/>
              <a:t>年</a:t>
            </a:r>
            <a:r>
              <a:rPr lang="en-US" altLang="zh-CN" sz="2400" dirty="0" smtClean="0"/>
              <a:t>8</a:t>
            </a:r>
            <a:r>
              <a:rPr lang="zh-CN" altLang="en-US" sz="2400" dirty="0" smtClean="0"/>
              <a:t>月</a:t>
            </a:r>
            <a:r>
              <a:rPr lang="en-US" altLang="zh-CN" sz="2400" dirty="0" smtClean="0"/>
              <a:t>25</a:t>
            </a:r>
            <a:r>
              <a:rPr lang="zh-CN" altLang="en-US" sz="2400" dirty="0" smtClean="0"/>
              <a:t>新更新，天猫的推荐系统是</a:t>
            </a:r>
            <a:r>
              <a:rPr lang="en-US" altLang="zh-CN" sz="2400" dirty="0" smtClean="0"/>
              <a:t>hive</a:t>
            </a:r>
            <a:r>
              <a:rPr lang="zh-CN" altLang="en-US" sz="2400" dirty="0" smtClean="0"/>
              <a:t>，少量尝试</a:t>
            </a:r>
            <a:r>
              <a:rPr lang="en-US" altLang="zh-CN" sz="2400" dirty="0" smtClean="0"/>
              <a:t>mahout</a:t>
            </a:r>
            <a:r>
              <a:rPr lang="zh-CN" altLang="en-US" sz="2400" dirty="0" smtClean="0"/>
              <a:t>！）</a:t>
            </a:r>
            <a:endParaRPr lang="en-US" sz="20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zh-CN" altLang="en-US" sz="3200" b="1" dirty="0" smtClean="0"/>
              <a:t>有关</a:t>
            </a:r>
            <a:r>
              <a:rPr lang="en-US" sz="3200" dirty="0" err="1" smtClean="0"/>
              <a:t>Hadoop</a:t>
            </a:r>
            <a:endParaRPr lang="zh-CN" altLang="en-US" sz="3200"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285720" y="857232"/>
            <a:ext cx="8601076" cy="5572164"/>
          </a:xfrm>
        </p:spPr>
        <p:txBody>
          <a:bodyPr/>
          <a:lstStyle/>
          <a:p>
            <a:r>
              <a:rPr lang="en-US" altLang="zh-CN" sz="2400" b="1" dirty="0" err="1" smtClean="0"/>
              <a:t>hadoop</a:t>
            </a:r>
            <a:r>
              <a:rPr lang="zh-CN" altLang="en-US" sz="2400" b="1" dirty="0" smtClean="0"/>
              <a:t>能为我做什么？</a:t>
            </a:r>
            <a:br>
              <a:rPr lang="zh-CN" altLang="en-US" sz="2400" b="1" dirty="0" smtClean="0"/>
            </a:br>
            <a:r>
              <a:rPr lang="zh-CN" altLang="en-US" sz="2400" dirty="0" smtClean="0"/>
              <a:t>零数据基础，零数据平台，一切起点都是</a:t>
            </a:r>
            <a:r>
              <a:rPr lang="en-US" altLang="zh-CN" sz="2400" dirty="0" smtClean="0"/>
              <a:t>0</a:t>
            </a:r>
            <a:r>
              <a:rPr lang="zh-CN" altLang="en-US" sz="2400" dirty="0" smtClean="0"/>
              <a:t>。</a:t>
            </a:r>
          </a:p>
          <a:p>
            <a:r>
              <a:rPr lang="zh-CN" altLang="en-US" sz="2400" dirty="0" smtClean="0"/>
              <a:t>日志处理</a:t>
            </a:r>
          </a:p>
          <a:p>
            <a:r>
              <a:rPr lang="zh-CN" altLang="en-US" sz="2400" dirty="0" smtClean="0"/>
              <a:t>用户细分特征建模</a:t>
            </a:r>
          </a:p>
          <a:p>
            <a:r>
              <a:rPr lang="zh-CN" altLang="en-US" sz="2400" dirty="0" smtClean="0"/>
              <a:t>个性化广告推荐</a:t>
            </a:r>
          </a:p>
          <a:p>
            <a:r>
              <a:rPr lang="zh-CN" altLang="en-US" sz="2400" dirty="0" smtClean="0"/>
              <a:t>智能仪器推荐</a:t>
            </a:r>
          </a:p>
          <a:p>
            <a:r>
              <a:rPr lang="zh-CN" altLang="en-US" sz="2400" dirty="0" smtClean="0"/>
              <a:t>一切以增加企业的商业价值为核心目的、最终目的</a:t>
            </a:r>
            <a:endParaRPr lang="en-US" sz="20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1</a:t>
            </a:r>
            <a:r>
              <a:rPr lang="zh-CN" altLang="en-US" sz="3200" b="1" i="1" dirty="0" smtClean="0"/>
              <a:t>、</a:t>
            </a:r>
            <a:r>
              <a:rPr lang="zh-CN" altLang="en-US" sz="3200" b="1" dirty="0" smtClean="0"/>
              <a:t>有关</a:t>
            </a:r>
            <a:r>
              <a:rPr lang="en-US" sz="3200" dirty="0" err="1" smtClean="0"/>
              <a:t>Hadoop</a:t>
            </a:r>
            <a:endParaRPr lang="zh-CN" altLang="en-US" sz="3200" b="1"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285720" y="857232"/>
            <a:ext cx="8601076" cy="5572164"/>
          </a:xfrm>
        </p:spPr>
        <p:txBody>
          <a:bodyPr/>
          <a:lstStyle/>
          <a:p>
            <a:pPr>
              <a:buFont typeface="Wingdings" pitchFamily="2" charset="2"/>
              <a:buChar char="p"/>
            </a:pPr>
            <a:r>
              <a:rPr lang="en-US" sz="2400" b="1" dirty="0" smtClean="0"/>
              <a:t>1</a:t>
            </a:r>
            <a:r>
              <a:rPr lang="zh-CN" altLang="en-US" sz="2400" b="1" dirty="0" smtClean="0"/>
              <a:t>、更新系统</a:t>
            </a:r>
            <a:r>
              <a:rPr lang="en-US" sz="2400" b="1" dirty="0" smtClean="0"/>
              <a:t>	</a:t>
            </a:r>
          </a:p>
          <a:p>
            <a:pPr>
              <a:buNone/>
            </a:pPr>
            <a:r>
              <a:rPr lang="en-US" sz="2400" dirty="0" smtClean="0"/>
              <a:t>	</a:t>
            </a:r>
            <a:r>
              <a:rPr lang="en-US" sz="2400" dirty="0" err="1" smtClean="0"/>
              <a:t>sudo</a:t>
            </a:r>
            <a:r>
              <a:rPr lang="en-US" sz="2400" dirty="0" smtClean="0"/>
              <a:t> apt-get dist -upgrade</a:t>
            </a:r>
          </a:p>
          <a:p>
            <a:pPr>
              <a:buFont typeface="Wingdings" pitchFamily="2" charset="2"/>
              <a:buChar char="p"/>
            </a:pPr>
            <a:r>
              <a:rPr lang="en-US" altLang="zh-CN" sz="2400" dirty="0" smtClean="0"/>
              <a:t>2</a:t>
            </a:r>
            <a:r>
              <a:rPr lang="zh-CN" altLang="en-US" sz="2400" dirty="0" smtClean="0"/>
              <a:t>、更新源列表</a:t>
            </a:r>
          </a:p>
          <a:p>
            <a:pPr>
              <a:buNone/>
            </a:pPr>
            <a:r>
              <a:rPr lang="en-US" sz="2400" dirty="0" smtClean="0"/>
              <a:t>	</a:t>
            </a:r>
            <a:r>
              <a:rPr lang="en-US" sz="2400" dirty="0" err="1" smtClean="0"/>
              <a:t>sudo</a:t>
            </a:r>
            <a:r>
              <a:rPr lang="en-US" sz="2400" dirty="0" smtClean="0"/>
              <a:t> add-</a:t>
            </a:r>
            <a:r>
              <a:rPr lang="en-US" sz="2400" dirty="0" err="1" smtClean="0"/>
              <a:t>aptupdate</a:t>
            </a:r>
            <a:r>
              <a:rPr lang="en-US" sz="2400" dirty="0" smtClean="0"/>
              <a:t> </a:t>
            </a:r>
          </a:p>
          <a:p>
            <a:pPr>
              <a:buFont typeface="Wingdings" pitchFamily="2" charset="2"/>
              <a:buChar char="p"/>
            </a:pPr>
            <a:r>
              <a:rPr lang="en-US" altLang="zh-CN" sz="2400" b="1" dirty="0" smtClean="0"/>
              <a:t>3</a:t>
            </a:r>
            <a:r>
              <a:rPr lang="zh-CN" altLang="en-US" sz="2400" b="1" dirty="0" smtClean="0"/>
              <a:t>、下载</a:t>
            </a:r>
            <a:r>
              <a:rPr lang="en-US" sz="2400" b="1" dirty="0" smtClean="0"/>
              <a:t>SUN-JDK</a:t>
            </a:r>
          </a:p>
          <a:p>
            <a:pPr>
              <a:buNone/>
            </a:pPr>
            <a:r>
              <a:rPr lang="en-US" sz="2400" dirty="0" smtClean="0"/>
              <a:t>	</a:t>
            </a:r>
            <a:r>
              <a:rPr lang="en-US" sz="2400" dirty="0" err="1" smtClean="0"/>
              <a:t>sudo</a:t>
            </a:r>
            <a:r>
              <a:rPr lang="en-US" sz="2400" dirty="0" smtClean="0"/>
              <a:t> add-apt-repository </a:t>
            </a:r>
          </a:p>
          <a:p>
            <a:pPr>
              <a:buNone/>
            </a:pPr>
            <a:r>
              <a:rPr lang="en-US" sz="2400" dirty="0" smtClean="0"/>
              <a:t>	“</a:t>
            </a:r>
            <a:r>
              <a:rPr lang="en-US" sz="2400" dirty="0" err="1" smtClean="0"/>
              <a:t>deb</a:t>
            </a:r>
            <a:r>
              <a:rPr lang="en-US" sz="2400" dirty="0" smtClean="0"/>
              <a:t> http://archive.canonical.com/ubuntu maverick partner” </a:t>
            </a:r>
          </a:p>
          <a:p>
            <a:pPr>
              <a:buFont typeface="Wingdings" pitchFamily="2" charset="2"/>
              <a:buChar char="p"/>
            </a:pPr>
            <a:r>
              <a:rPr lang="en-US" altLang="zh-CN" sz="2400" dirty="0" smtClean="0"/>
              <a:t>4</a:t>
            </a:r>
            <a:r>
              <a:rPr lang="zh-CN" altLang="en-US" sz="2400" dirty="0" smtClean="0"/>
              <a:t>、安装</a:t>
            </a:r>
            <a:r>
              <a:rPr lang="en-US" sz="2400" dirty="0" smtClean="0"/>
              <a:t>JRE </a:t>
            </a:r>
          </a:p>
          <a:p>
            <a:pPr>
              <a:buNone/>
            </a:pPr>
            <a:r>
              <a:rPr lang="en-US" sz="2400" dirty="0" smtClean="0"/>
              <a:t>	</a:t>
            </a:r>
            <a:r>
              <a:rPr lang="en-US" sz="2400" dirty="0" err="1" smtClean="0"/>
              <a:t>sudo</a:t>
            </a:r>
            <a:r>
              <a:rPr lang="en-US" sz="2400" dirty="0" smtClean="0"/>
              <a:t> apt-get install</a:t>
            </a:r>
          </a:p>
          <a:p>
            <a:pPr>
              <a:buNone/>
            </a:pPr>
            <a:r>
              <a:rPr lang="en-US" sz="2400" dirty="0" smtClean="0"/>
              <a:t>	sun-java6-jre sun-java6-plugin </a:t>
            </a:r>
          </a:p>
          <a:p>
            <a:pPr>
              <a:buFont typeface="Wingdings" pitchFamily="2" charset="2"/>
              <a:buChar char="p"/>
            </a:pPr>
            <a:r>
              <a:rPr lang="en-US" altLang="zh-CN" sz="2400" dirty="0" smtClean="0"/>
              <a:t>5</a:t>
            </a:r>
            <a:r>
              <a:rPr lang="zh-CN" altLang="en-US" sz="2400" dirty="0" smtClean="0"/>
              <a:t>、安装</a:t>
            </a:r>
            <a:r>
              <a:rPr lang="en-US" sz="2400" dirty="0" smtClean="0"/>
              <a:t>JDK </a:t>
            </a:r>
          </a:p>
          <a:p>
            <a:pPr>
              <a:buNone/>
            </a:pPr>
            <a:r>
              <a:rPr lang="en-US" sz="2400" dirty="0" smtClean="0"/>
              <a:t>	</a:t>
            </a:r>
            <a:r>
              <a:rPr lang="en-US" sz="2400" dirty="0" err="1" smtClean="0"/>
              <a:t>sudo</a:t>
            </a:r>
            <a:r>
              <a:rPr lang="en-US" sz="2400" dirty="0" smtClean="0"/>
              <a:t> apt-get install</a:t>
            </a:r>
          </a:p>
          <a:p>
            <a:pPr>
              <a:buNone/>
            </a:pPr>
            <a:r>
              <a:rPr lang="en-US" sz="2400" dirty="0" smtClean="0"/>
              <a:t>	 sun-java6-jdk sun-java6-plugin </a:t>
            </a:r>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2</a:t>
            </a:r>
            <a:r>
              <a:rPr lang="zh-CN" altLang="en-US" sz="3200" b="1" i="1" dirty="0" smtClean="0"/>
              <a:t>、</a:t>
            </a:r>
            <a:r>
              <a:rPr lang="en-US" sz="3200" dirty="0" smtClean="0"/>
              <a:t> Java</a:t>
            </a:r>
            <a:r>
              <a:rPr lang="zh-CN" altLang="en-US" sz="3200" b="1" dirty="0" smtClean="0"/>
              <a:t>系统环境准备</a:t>
            </a:r>
            <a:endParaRPr lang="zh-CN" altLang="en-US" sz="3200" b="1"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285720" y="857232"/>
            <a:ext cx="8601076" cy="5572164"/>
          </a:xfrm>
        </p:spPr>
        <p:txBody>
          <a:bodyPr/>
          <a:lstStyle/>
          <a:p>
            <a:pPr>
              <a:buNone/>
            </a:pPr>
            <a:r>
              <a:rPr lang="en-US" sz="2400" b="1" dirty="0" smtClean="0"/>
              <a:t>6</a:t>
            </a:r>
            <a:r>
              <a:rPr lang="zh-CN" altLang="en-US" sz="2400" b="1" dirty="0" smtClean="0"/>
              <a:t>、</a:t>
            </a:r>
            <a:r>
              <a:rPr lang="zh-CN" altLang="en-US" sz="2400" dirty="0" smtClean="0"/>
              <a:t>设为默认</a:t>
            </a:r>
            <a:r>
              <a:rPr lang="en-US" sz="2400" dirty="0" smtClean="0"/>
              <a:t>Java</a:t>
            </a:r>
          </a:p>
          <a:p>
            <a:pPr>
              <a:buNone/>
            </a:pPr>
            <a:r>
              <a:rPr lang="en-US" sz="2400" dirty="0" smtClean="0"/>
              <a:t>	</a:t>
            </a:r>
            <a:r>
              <a:rPr lang="en-US" sz="2400" dirty="0" err="1" smtClean="0"/>
              <a:t>sudo</a:t>
            </a:r>
            <a:r>
              <a:rPr lang="en-US" sz="2400" dirty="0" smtClean="0"/>
              <a:t> update-alternatives --</a:t>
            </a:r>
            <a:r>
              <a:rPr lang="en-US" sz="2400" dirty="0" err="1" smtClean="0"/>
              <a:t>config</a:t>
            </a:r>
            <a:r>
              <a:rPr lang="en-US" sz="2400" dirty="0" smtClean="0"/>
              <a:t> java </a:t>
            </a:r>
          </a:p>
          <a:p>
            <a:pPr>
              <a:buNone/>
            </a:pPr>
            <a:r>
              <a:rPr lang="en-US" altLang="zh-CN" sz="2400" dirty="0" smtClean="0"/>
              <a:t>7</a:t>
            </a:r>
            <a:r>
              <a:rPr lang="zh-CN" altLang="en-US" sz="2400" dirty="0" smtClean="0"/>
              <a:t>、测试</a:t>
            </a:r>
            <a:endParaRPr lang="en-US" altLang="zh-CN" sz="2400" dirty="0" smtClean="0"/>
          </a:p>
          <a:p>
            <a:pPr>
              <a:buNone/>
            </a:pPr>
            <a:r>
              <a:rPr lang="en-US" altLang="zh-CN" sz="2400" dirty="0" smtClean="0"/>
              <a:t>	</a:t>
            </a:r>
            <a:r>
              <a:rPr lang="zh-CN" altLang="en-US" sz="2400" dirty="0" smtClean="0"/>
              <a:t>安装完以后，可以看一下当前版本</a:t>
            </a:r>
          </a:p>
          <a:p>
            <a:pPr>
              <a:buNone/>
            </a:pPr>
            <a:r>
              <a:rPr lang="en-US" sz="2400" dirty="0" smtClean="0"/>
              <a:t>	Java –version </a:t>
            </a:r>
            <a:endParaRPr lang="en-US" sz="24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2</a:t>
            </a:r>
            <a:r>
              <a:rPr lang="zh-CN" altLang="en-US" sz="3200" b="1" i="1" dirty="0" smtClean="0"/>
              <a:t>、</a:t>
            </a:r>
            <a:r>
              <a:rPr lang="en-US" sz="3200" dirty="0" smtClean="0"/>
              <a:t> Java</a:t>
            </a:r>
            <a:r>
              <a:rPr lang="zh-CN" altLang="en-US" sz="3200" b="1" dirty="0" smtClean="0"/>
              <a:t>系统环境准备</a:t>
            </a:r>
            <a:endParaRPr lang="zh-CN" altLang="en-US" sz="3200" b="1"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285720" y="857232"/>
            <a:ext cx="8601076" cy="5572164"/>
          </a:xfrm>
        </p:spPr>
        <p:txBody>
          <a:bodyPr/>
          <a:lstStyle/>
          <a:p>
            <a:pPr>
              <a:buFont typeface="Wingdings" pitchFamily="2" charset="2"/>
              <a:buChar char="p"/>
            </a:pPr>
            <a:r>
              <a:rPr lang="zh-CN" altLang="en-US" sz="2400" b="1" dirty="0" smtClean="0"/>
              <a:t>安装</a:t>
            </a:r>
            <a:r>
              <a:rPr lang="en-US" sz="2400" b="1" dirty="0" smtClean="0"/>
              <a:t>SSH </a:t>
            </a:r>
          </a:p>
          <a:p>
            <a:pPr>
              <a:buNone/>
            </a:pPr>
            <a:r>
              <a:rPr lang="en-US" sz="2000" dirty="0" err="1" smtClean="0"/>
              <a:t>hadoop@hadoop</a:t>
            </a:r>
            <a:r>
              <a:rPr lang="en-US" sz="2000" dirty="0" smtClean="0"/>
              <a:t>–master:~$</a:t>
            </a:r>
            <a:r>
              <a:rPr lang="en-US" sz="2000" dirty="0" err="1" smtClean="0"/>
              <a:t>sudo</a:t>
            </a:r>
            <a:r>
              <a:rPr lang="en-US" sz="2000" dirty="0" smtClean="0"/>
              <a:t> apt-get install </a:t>
            </a:r>
            <a:r>
              <a:rPr lang="en-US" sz="2000" dirty="0" err="1" smtClean="0"/>
              <a:t>ssh</a:t>
            </a:r>
            <a:r>
              <a:rPr lang="en-US" sz="2000" dirty="0" smtClean="0"/>
              <a:t> </a:t>
            </a:r>
          </a:p>
          <a:p>
            <a:pPr>
              <a:buNone/>
            </a:pPr>
            <a:r>
              <a:rPr lang="en-US" sz="2000" dirty="0" err="1" smtClean="0"/>
              <a:t>hadoop@hadoop</a:t>
            </a:r>
            <a:r>
              <a:rPr lang="en-US" sz="2000" dirty="0" smtClean="0"/>
              <a:t>-master:~$</a:t>
            </a:r>
            <a:r>
              <a:rPr lang="en-US" sz="2000" dirty="0" err="1" smtClean="0"/>
              <a:t>sudo</a:t>
            </a:r>
            <a:r>
              <a:rPr lang="en-US" sz="2000" dirty="0" smtClean="0"/>
              <a:t> apt-get install </a:t>
            </a:r>
            <a:r>
              <a:rPr lang="en-US" sz="2000" dirty="0" err="1" smtClean="0"/>
              <a:t>rsync</a:t>
            </a:r>
            <a:r>
              <a:rPr lang="en-US" sz="2400" dirty="0" smtClean="0"/>
              <a:t> </a:t>
            </a:r>
          </a:p>
          <a:p>
            <a:pPr>
              <a:buFont typeface="Wingdings" pitchFamily="2" charset="2"/>
              <a:buChar char="p"/>
            </a:pPr>
            <a:r>
              <a:rPr lang="zh-CN" altLang="en-US" sz="2400" b="1" dirty="0" smtClean="0"/>
              <a:t>设置环境变量</a:t>
            </a:r>
            <a:endParaRPr lang="en-US" altLang="zh-CN" sz="2400" b="1" dirty="0" smtClean="0"/>
          </a:p>
          <a:p>
            <a:pPr lvl="1">
              <a:buFont typeface="Wingdings" pitchFamily="2" charset="2"/>
              <a:buChar char="p"/>
            </a:pPr>
            <a:r>
              <a:rPr lang="zh-CN" altLang="en-US" sz="2400" dirty="0" smtClean="0"/>
              <a:t>设置</a:t>
            </a:r>
            <a:r>
              <a:rPr lang="en-US" sz="2400" dirty="0" err="1" smtClean="0"/>
              <a:t>calsspath</a:t>
            </a:r>
            <a:endParaRPr lang="en-US" sz="2400" dirty="0" smtClean="0"/>
          </a:p>
          <a:p>
            <a:pPr>
              <a:buNone/>
            </a:pPr>
            <a:r>
              <a:rPr lang="en-US" sz="2000" dirty="0" smtClean="0"/>
              <a:t>export JAVA_HOME=（JDK</a:t>
            </a:r>
            <a:r>
              <a:rPr lang="zh-CN" altLang="en-US" sz="2000" dirty="0" smtClean="0"/>
              <a:t>安装位置，一般为：</a:t>
            </a:r>
            <a:r>
              <a:rPr lang="en-US" altLang="zh-CN" sz="2000" dirty="0" smtClean="0"/>
              <a:t>/</a:t>
            </a:r>
            <a:r>
              <a:rPr lang="en-US" sz="2000" dirty="0" err="1" smtClean="0"/>
              <a:t>usr</a:t>
            </a:r>
            <a:r>
              <a:rPr lang="en-US" sz="2000" dirty="0" smtClean="0"/>
              <a:t>/lib/</a:t>
            </a:r>
            <a:r>
              <a:rPr lang="en-US" sz="2000" dirty="0" err="1" smtClean="0"/>
              <a:t>jvm</a:t>
            </a:r>
            <a:r>
              <a:rPr lang="en-US" sz="2000" dirty="0" smtClean="0"/>
              <a:t>/java-6-sun）</a:t>
            </a:r>
          </a:p>
          <a:p>
            <a:pPr>
              <a:buNone/>
            </a:pPr>
            <a:r>
              <a:rPr lang="en-US" sz="2000" dirty="0" smtClean="0"/>
              <a:t>export HADOOP_HOME=/home/</a:t>
            </a:r>
            <a:r>
              <a:rPr lang="en-US" sz="2000" dirty="0" err="1" smtClean="0"/>
              <a:t>hadoop</a:t>
            </a:r>
            <a:r>
              <a:rPr lang="en-US" sz="2000" dirty="0" smtClean="0"/>
              <a:t>/hadoop-1.0.4</a:t>
            </a:r>
          </a:p>
          <a:p>
            <a:pPr>
              <a:buNone/>
            </a:pPr>
            <a:r>
              <a:rPr lang="en-US" sz="2000" dirty="0" smtClean="0"/>
              <a:t>export PATH=$PATH:$HADOOP_HOME/bin:$JAVA_HOME/bin </a:t>
            </a:r>
          </a:p>
          <a:p>
            <a:pPr>
              <a:buFont typeface="Wingdings" pitchFamily="2" charset="2"/>
              <a:buChar char="p"/>
            </a:pPr>
            <a:r>
              <a:rPr lang="zh-CN" altLang="en-US" sz="2400" dirty="0" smtClean="0"/>
              <a:t>屏蔽</a:t>
            </a:r>
            <a:r>
              <a:rPr lang="en-US" sz="2400" dirty="0" err="1" smtClean="0"/>
              <a:t>hadoop</a:t>
            </a:r>
            <a:r>
              <a:rPr lang="zh-CN" altLang="en-US" sz="2400" dirty="0" smtClean="0"/>
              <a:t>的一个警告 </a:t>
            </a:r>
          </a:p>
          <a:p>
            <a:pPr>
              <a:buNone/>
            </a:pPr>
            <a:r>
              <a:rPr lang="en-US" sz="2000" dirty="0" smtClean="0"/>
              <a:t>export HADOOP_HOME_WARN_SUPPRESS=1</a:t>
            </a:r>
            <a:r>
              <a:rPr lang="en-US" sz="2400" dirty="0" smtClean="0"/>
              <a:t> </a:t>
            </a:r>
          </a:p>
          <a:p>
            <a:pPr>
              <a:buFont typeface="Wingdings" pitchFamily="2" charset="2"/>
              <a:buChar char="p"/>
            </a:pPr>
            <a:r>
              <a:rPr lang="zh-CN" altLang="en-US" sz="2400" dirty="0" smtClean="0"/>
              <a:t>使设置的环境变量生效</a:t>
            </a:r>
          </a:p>
          <a:p>
            <a:pPr>
              <a:buNone/>
            </a:pPr>
            <a:r>
              <a:rPr lang="en-US" altLang="zh-CN" sz="2000" dirty="0" smtClean="0"/>
              <a:t>#</a:t>
            </a:r>
            <a:r>
              <a:rPr lang="en-US" sz="2000" dirty="0" smtClean="0"/>
              <a:t>source/etc/environment</a:t>
            </a:r>
            <a:endParaRPr lang="en-US" sz="20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en-US" altLang="zh-CN" sz="3200" b="1" i="1" dirty="0" smtClean="0"/>
              <a:t>2</a:t>
            </a:r>
            <a:r>
              <a:rPr lang="zh-CN" altLang="en-US" sz="3200" b="1" i="1" dirty="0" smtClean="0"/>
              <a:t>、</a:t>
            </a:r>
            <a:r>
              <a:rPr lang="en-US" sz="3200" dirty="0" smtClean="0"/>
              <a:t> Java</a:t>
            </a:r>
            <a:r>
              <a:rPr lang="zh-CN" altLang="en-US" sz="3200" b="1" dirty="0" smtClean="0"/>
              <a:t>系统环境准备</a:t>
            </a:r>
            <a:endParaRPr lang="zh-CN" altLang="en-US" sz="3200"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285720" y="857232"/>
            <a:ext cx="8601076" cy="5572164"/>
          </a:xfrm>
        </p:spPr>
        <p:txBody>
          <a:bodyPr/>
          <a:lstStyle/>
          <a:p>
            <a:pPr>
              <a:buFont typeface="Wingdings" pitchFamily="2" charset="2"/>
              <a:buChar char="p"/>
            </a:pPr>
            <a:r>
              <a:rPr lang="zh-CN" altLang="en-US" sz="2400" dirty="0" smtClean="0"/>
              <a:t>下载</a:t>
            </a:r>
            <a:r>
              <a:rPr lang="en-US" sz="2400" dirty="0" smtClean="0"/>
              <a:t>hadoop-1.0.4 </a:t>
            </a:r>
          </a:p>
          <a:p>
            <a:pPr>
              <a:buNone/>
            </a:pPr>
            <a:r>
              <a:rPr lang="en-US" sz="2000" dirty="0" err="1" smtClean="0"/>
              <a:t>hadoop@hadoop</a:t>
            </a:r>
            <a:r>
              <a:rPr lang="en-US" sz="2000" dirty="0" smtClean="0"/>
              <a:t>-master:~$</a:t>
            </a:r>
            <a:r>
              <a:rPr lang="en-US" sz="2000" dirty="0" err="1" smtClean="0"/>
              <a:t>wget</a:t>
            </a:r>
            <a:r>
              <a:rPr lang="en-US" sz="2000" dirty="0" smtClean="0"/>
              <a:t>-c</a:t>
            </a:r>
          </a:p>
          <a:p>
            <a:pPr>
              <a:buNone/>
            </a:pPr>
            <a:r>
              <a:rPr lang="en-US" sz="2000" dirty="0" smtClean="0"/>
              <a:t>http://archive.apache.org/dist/hadoop/core/hadoop-1.0.4/hadoop-1.0.4.tar.gz</a:t>
            </a:r>
          </a:p>
          <a:p>
            <a:pPr>
              <a:buFont typeface="Wingdings" pitchFamily="2" charset="2"/>
              <a:buChar char="p"/>
            </a:pPr>
            <a:r>
              <a:rPr lang="zh-CN" altLang="en-US" sz="2400" dirty="0" smtClean="0"/>
              <a:t>解压</a:t>
            </a:r>
          </a:p>
          <a:p>
            <a:pPr>
              <a:buNone/>
            </a:pPr>
            <a:r>
              <a:rPr lang="en-US" sz="2000" dirty="0" err="1" smtClean="0"/>
              <a:t>hadoop@hadoop</a:t>
            </a:r>
            <a:r>
              <a:rPr lang="en-US" sz="2000" dirty="0" smtClean="0"/>
              <a:t>-master:~$</a:t>
            </a:r>
            <a:r>
              <a:rPr lang="en-US" sz="2000" dirty="0" err="1" smtClean="0"/>
              <a:t>tarxvzf</a:t>
            </a:r>
            <a:r>
              <a:rPr lang="en-US" sz="2000" dirty="0" smtClean="0"/>
              <a:t> hadoop-1.0.4.tar.gz </a:t>
            </a:r>
          </a:p>
          <a:p>
            <a:pPr>
              <a:buFont typeface="Wingdings" pitchFamily="2" charset="2"/>
              <a:buChar char="p"/>
            </a:pPr>
            <a:r>
              <a:rPr lang="zh-CN" altLang="en-US" sz="2400" dirty="0" smtClean="0"/>
              <a:t>软链接</a:t>
            </a:r>
            <a:r>
              <a:rPr lang="zh-CN" altLang="en-US" sz="2000" dirty="0" smtClean="0"/>
              <a:t> </a:t>
            </a:r>
          </a:p>
          <a:p>
            <a:pPr>
              <a:buNone/>
            </a:pPr>
            <a:r>
              <a:rPr lang="en-US" sz="2000" dirty="0" err="1" smtClean="0"/>
              <a:t>hadoop@hadoop</a:t>
            </a:r>
            <a:r>
              <a:rPr lang="en-US" sz="2000" dirty="0" smtClean="0"/>
              <a:t>-master:~$ </a:t>
            </a:r>
            <a:r>
              <a:rPr lang="en-US" sz="2000" dirty="0" err="1" smtClean="0"/>
              <a:t>ln</a:t>
            </a:r>
            <a:r>
              <a:rPr lang="en-US" sz="2000" dirty="0" smtClean="0"/>
              <a:t> -shadoop-1.0.4 </a:t>
            </a:r>
            <a:r>
              <a:rPr lang="en-US" sz="2000" dirty="0" err="1" smtClean="0"/>
              <a:t>hadoop</a:t>
            </a:r>
            <a:endParaRPr lang="en-US" sz="2000" dirty="0" smtClean="0"/>
          </a:p>
          <a:p>
            <a:pPr>
              <a:buFont typeface="Wingdings" pitchFamily="2" charset="2"/>
              <a:buChar char="p"/>
            </a:pPr>
            <a:r>
              <a:rPr lang="zh-CN" altLang="en-US" sz="2400" b="1" dirty="0" smtClean="0"/>
              <a:t>配置</a:t>
            </a:r>
            <a:r>
              <a:rPr lang="en-US" sz="2400" b="1" dirty="0" err="1" smtClean="0"/>
              <a:t>Hadoop</a:t>
            </a:r>
            <a:r>
              <a:rPr lang="en-US" sz="2400" b="1" dirty="0" smtClean="0"/>
              <a:t> </a:t>
            </a:r>
          </a:p>
          <a:p>
            <a:pPr lvl="1">
              <a:buFont typeface="Wingdings" pitchFamily="2" charset="2"/>
              <a:buChar char="p"/>
            </a:pPr>
            <a:r>
              <a:rPr lang="zh-CN" altLang="en-US" sz="2400" dirty="0" smtClean="0"/>
              <a:t>运行</a:t>
            </a:r>
            <a:r>
              <a:rPr lang="en-US" sz="2400" dirty="0" smtClean="0"/>
              <a:t>hadoop-env.sh</a:t>
            </a:r>
            <a:r>
              <a:rPr lang="zh-CN" altLang="en-US" sz="2400" dirty="0" smtClean="0"/>
              <a:t>文件</a:t>
            </a:r>
          </a:p>
          <a:p>
            <a:pPr>
              <a:buNone/>
            </a:pPr>
            <a:r>
              <a:rPr lang="en-US" altLang="zh-CN" sz="2000" dirty="0" smtClean="0"/>
              <a:t>	#</a:t>
            </a:r>
            <a:r>
              <a:rPr lang="en-US" sz="2000" dirty="0" smtClean="0"/>
              <a:t>conf/shhadoop-env.sh </a:t>
            </a:r>
          </a:p>
          <a:p>
            <a:pPr>
              <a:buNone/>
            </a:pPr>
            <a:endParaRPr lang="en-US" sz="2000" dirty="0"/>
          </a:p>
        </p:txBody>
      </p:sp>
      <p:sp>
        <p:nvSpPr>
          <p:cNvPr id="551939" name="Rectangle 3"/>
          <p:cNvSpPr>
            <a:spLocks noGrp="1" noChangeArrowheads="1"/>
          </p:cNvSpPr>
          <p:nvPr>
            <p:ph type="title"/>
          </p:nvPr>
        </p:nvSpPr>
        <p:spPr>
          <a:xfrm>
            <a:off x="457200" y="228600"/>
            <a:ext cx="8229600" cy="557213"/>
          </a:xfrm>
          <a:noFill/>
          <a:ln/>
        </p:spPr>
        <p:txBody>
          <a:bodyPr lIns="92075" tIns="46038" rIns="92075" bIns="46038" anchor="b"/>
          <a:lstStyle/>
          <a:p>
            <a:r>
              <a:rPr lang="zh-CN" altLang="en-US" sz="3200" b="1" i="1" dirty="0" smtClean="0"/>
              <a:t>３、</a:t>
            </a:r>
            <a:r>
              <a:rPr lang="en-US" sz="3200" dirty="0" smtClean="0"/>
              <a:t> </a:t>
            </a:r>
            <a:r>
              <a:rPr lang="zh-CN" altLang="en-US" sz="3200" b="1" dirty="0" smtClean="0"/>
              <a:t>下载配置</a:t>
            </a:r>
            <a:r>
              <a:rPr lang="en-US" sz="3200" b="1" dirty="0" err="1" smtClean="0"/>
              <a:t>Hadoop</a:t>
            </a:r>
            <a:endParaRPr lang="zh-CN" altLang="en-US" sz="3200" b="1"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5385</TotalTime>
  <Words>509</Words>
  <Application>Microsoft Office PowerPoint</Application>
  <PresentationFormat>全屏显示(4:3)</PresentationFormat>
  <Paragraphs>87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默认设计模板</vt:lpstr>
      <vt:lpstr>幻灯片 1</vt:lpstr>
      <vt:lpstr>1、有关Hadoop</vt:lpstr>
      <vt:lpstr>1、有关Hadoop</vt:lpstr>
      <vt:lpstr>1、有关Hadoop</vt:lpstr>
      <vt:lpstr>1、有关Hadoop</vt:lpstr>
      <vt:lpstr>2、 Java系统环境准备</vt:lpstr>
      <vt:lpstr>2、 Java系统环境准备</vt:lpstr>
      <vt:lpstr>2、 Java系统环境准备</vt:lpstr>
      <vt:lpstr>３、 下载配置Hadoop</vt:lpstr>
      <vt:lpstr>４、Hadoop命令</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张家浩</dc:creator>
  <cp:lastModifiedBy>zhangjh</cp:lastModifiedBy>
  <cp:revision>350</cp:revision>
  <dcterms:created xsi:type="dcterms:W3CDTF">2009-01-14T02:14:53Z</dcterms:created>
  <dcterms:modified xsi:type="dcterms:W3CDTF">2014-12-10T08:02:02Z</dcterms:modified>
</cp:coreProperties>
</file>