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10" r:id="rId2"/>
    <p:sldId id="64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30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参赛经验与技巧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Hadoop</a:t>
            </a:r>
            <a:r>
              <a:rPr lang="zh-CN" altLang="en-US" sz="2400" dirty="0" smtClean="0"/>
              <a:t>是一个由</a:t>
            </a:r>
            <a:r>
              <a:rPr lang="en-US" sz="2400" dirty="0" smtClean="0"/>
              <a:t>Apache</a:t>
            </a:r>
            <a:r>
              <a:rPr lang="zh-CN" altLang="en-US" sz="2400" dirty="0" smtClean="0"/>
              <a:t>基金会开发的分布式系统基础架构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用户可以在不了解分布式底层细节的情况下，开发分布式程序。充分利用集群的威力进行高速运算和存储。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Hadoop</a:t>
            </a:r>
            <a:r>
              <a:rPr lang="zh-CN" altLang="en-US" sz="2400" dirty="0" smtClean="0"/>
              <a:t>实现了一个分布式文件系统（</a:t>
            </a:r>
            <a:r>
              <a:rPr lang="en-US" sz="2400" dirty="0" err="1" smtClean="0"/>
              <a:t>Hadoop</a:t>
            </a:r>
            <a:r>
              <a:rPr lang="en-US" sz="2400" dirty="0" smtClean="0"/>
              <a:t> Distributed File System），</a:t>
            </a:r>
            <a:r>
              <a:rPr lang="zh-CN" altLang="en-US" sz="2400" dirty="0" smtClean="0"/>
              <a:t>简称</a:t>
            </a:r>
            <a:r>
              <a:rPr lang="en-US" sz="2400" dirty="0" smtClean="0"/>
              <a:t>HDFS。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HDFS</a:t>
            </a:r>
            <a:r>
              <a:rPr lang="zh-CN" altLang="en-US" sz="2400" dirty="0" smtClean="0"/>
              <a:t>有高容错性的特点，并且设计用来部署在低廉的硬件上；而且它提供高吞吐量来访问应用程序的数据，适合那些有着超大数据集的应用程序。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HDFS</a:t>
            </a:r>
            <a:r>
              <a:rPr lang="zh-CN" altLang="en-US" sz="2400" dirty="0" smtClean="0"/>
              <a:t>放宽了</a:t>
            </a:r>
            <a:r>
              <a:rPr lang="en-US" sz="2400" dirty="0" smtClean="0"/>
              <a:t>POSIX</a:t>
            </a:r>
            <a:r>
              <a:rPr lang="zh-CN" altLang="en-US" sz="2400" dirty="0" smtClean="0"/>
              <a:t>的要求，可以以流的形式访问（</a:t>
            </a:r>
            <a:r>
              <a:rPr lang="en-US" sz="2400" dirty="0" smtClean="0"/>
              <a:t>streaming access）</a:t>
            </a:r>
            <a:r>
              <a:rPr lang="zh-CN" altLang="en-US" sz="2400" dirty="0" smtClean="0"/>
              <a:t>文件系统中的数据。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Hadoop</a:t>
            </a:r>
            <a:r>
              <a:rPr lang="zh-CN" altLang="en-US" sz="2400" dirty="0" smtClean="0"/>
              <a:t>的框架最核心的设计就是：</a:t>
            </a:r>
            <a:r>
              <a:rPr lang="en-US" sz="2400" dirty="0" smtClean="0"/>
              <a:t>HDFS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。HDFS</a:t>
            </a:r>
            <a:r>
              <a:rPr lang="zh-CN" altLang="en-US" sz="2400" dirty="0" smtClean="0"/>
              <a:t>为海量的数据提供了存储，则</a:t>
            </a:r>
            <a:r>
              <a:rPr lang="en-US" sz="2400" dirty="0" err="1" smtClean="0"/>
              <a:t>MapReduce</a:t>
            </a:r>
            <a:r>
              <a:rPr lang="zh-CN" altLang="en-US" sz="2400" dirty="0" smtClean="0"/>
              <a:t>为海量的数据提供了计算。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有关</a:t>
            </a:r>
            <a:r>
              <a:rPr lang="en-US" sz="3200" dirty="0" err="1" smtClean="0"/>
              <a:t>Hadoop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158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幻灯片 1</vt:lpstr>
      <vt:lpstr>1、有关Hadoop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354</cp:revision>
  <dcterms:created xsi:type="dcterms:W3CDTF">2009-01-14T02:14:53Z</dcterms:created>
  <dcterms:modified xsi:type="dcterms:W3CDTF">2014-12-18T01:50:43Z</dcterms:modified>
</cp:coreProperties>
</file>